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57" r:id="rId22"/>
    <p:sldId id="259" r:id="rId23"/>
    <p:sldId id="26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F55"/>
    <a:srgbClr val="009A9A"/>
    <a:srgbClr val="004E97"/>
    <a:srgbClr val="A106E6"/>
    <a:srgbClr val="F39F00"/>
    <a:srgbClr val="FB0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42" y="-24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A046-AEA1-4F2F-AF18-8058AEDFB9B5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FE4D-46C8-4CA0-92CC-4CA002897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image" Target="../media/image2.pn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pn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5.vectorstock.com/i/1000x1000/42/54/girl-with-different-expressions-vector-8384254.jpg" TargetMode="External"/><Relationship Id="rId2" Type="http://schemas.openxmlformats.org/officeDocument/2006/relationships/hyperlink" Target="https://i.pinimg.com/originals/9e/16/8b/9e168bc1b161edee54c7f14b8affe7d7.jpg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 rot="5400000">
            <a:off x="2977498" y="-1602605"/>
            <a:ext cx="1973180" cy="5467151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300" y="301584"/>
            <a:ext cx="5390147" cy="117928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9A9A"/>
                </a:solidFill>
              </a:rPr>
              <a:t>Давайте поиграем!</a:t>
            </a:r>
            <a:endParaRPr lang="ru-RU" b="1" dirty="0">
              <a:solidFill>
                <a:srgbClr val="009A9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4541" y="6107546"/>
            <a:ext cx="3599849" cy="659331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97"/>
          <a:stretch/>
        </p:blipFill>
        <p:spPr>
          <a:xfrm flipH="1">
            <a:off x="6697663" y="144380"/>
            <a:ext cx="2446338" cy="5804033"/>
          </a:xfrm>
          <a:prstGeom prst="rect">
            <a:avLst/>
          </a:prstGeom>
        </p:spPr>
      </p:pic>
      <p:sp>
        <p:nvSpPr>
          <p:cNvPr id="4" name="Прямоугольный треугольник 3"/>
          <p:cNvSpPr/>
          <p:nvPr/>
        </p:nvSpPr>
        <p:spPr>
          <a:xfrm rot="16200000">
            <a:off x="6988259" y="4702258"/>
            <a:ext cx="1500906" cy="2810577"/>
          </a:xfrm>
          <a:prstGeom prst="rtTriangle">
            <a:avLst/>
          </a:prstGeom>
          <a:solidFill>
            <a:srgbClr val="F3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-2088683" y="2088684"/>
            <a:ext cx="5678906" cy="1501541"/>
          </a:xfrm>
          <a:prstGeom prst="rtTriangle">
            <a:avLst/>
          </a:prstGeom>
          <a:solidFill>
            <a:srgbClr val="FC3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1338" b="69958"/>
          <a:stretch/>
        </p:blipFill>
        <p:spPr>
          <a:xfrm flipH="1">
            <a:off x="68347" y="4436874"/>
            <a:ext cx="2576194" cy="23856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53953" y="2164741"/>
            <a:ext cx="5664494" cy="1501538"/>
          </a:xfrm>
          <a:prstGeom prst="rect">
            <a:avLst/>
          </a:prstGeom>
          <a:solidFill>
            <a:srgbClr val="009A9A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- </a:t>
            </a:r>
            <a:r>
              <a:rPr lang="ru-RU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Чернушанин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7661" y="97200"/>
            <a:ext cx="2477255" cy="2454458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661709" y="6134013"/>
            <a:ext cx="1347537" cy="606395"/>
          </a:xfrm>
          <a:prstGeom prst="rightArrow">
            <a:avLst>
              <a:gd name="adj1" fmla="val 50000"/>
              <a:gd name="adj2" fmla="val 145238"/>
            </a:avLst>
          </a:prstGeom>
          <a:solidFill>
            <a:srgbClr val="004E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Начать </a:t>
            </a:r>
            <a:endParaRPr lang="ru-RU" sz="2000" dirty="0"/>
          </a:p>
        </p:txBody>
      </p:sp>
      <p:sp>
        <p:nvSpPr>
          <p:cNvPr id="13" name="Управляющая кнопка: сведения 12">
            <a:hlinkClick r:id="rId5" action="ppaction://hlinksldjump" highlightClick="1"/>
          </p:cNvPr>
          <p:cNvSpPr/>
          <p:nvPr/>
        </p:nvSpPr>
        <p:spPr>
          <a:xfrm>
            <a:off x="185300" y="144380"/>
            <a:ext cx="433137" cy="365759"/>
          </a:xfrm>
          <a:prstGeom prst="actionButtonInformation">
            <a:avLst/>
          </a:prstGeom>
          <a:solidFill>
            <a:srgbClr val="FC3F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 городского парка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Зайцы, волки, лисы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Волки, медведи, белки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Пауки, </a:t>
            </a:r>
            <a:r>
              <a:rPr lang="ru-R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кроты,лисы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Полёвки, кроты, белки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2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крупная птица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Чернушинского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Орёл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Сапсан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Ястреб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7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река города Чернушка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Стреж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Танып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Тюй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Чернушка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1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село имеет такое же название, как и река?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Слудка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Бедряж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49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лет исполнилось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Чернушинскому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району?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лет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лет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лет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лет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6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нефтяная компания в Чернушке»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Нефтяник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Газпром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Добытчик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Лукойл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2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прогулочная зона рядом с школой №2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Изумрудный город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Гуляево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Лужайка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4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в городе стоит макет планеты Земля?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Ленина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Северной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Урицкого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Красноармейской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2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назыается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микрорайон, где стоит Кадетская школа?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Францево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Азинский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Западный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0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стоит на постаменте рядом с Неизвестным солдатом?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Самолет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Грузовик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Катюша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Танк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9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 flipH="1">
            <a:off x="38502" y="349379"/>
            <a:ext cx="2656573" cy="630282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1338" b="69958"/>
          <a:stretch/>
        </p:blipFill>
        <p:spPr>
          <a:xfrm>
            <a:off x="1406259" y="4379496"/>
            <a:ext cx="2469915" cy="2287232"/>
          </a:xfrm>
          <a:prstGeom prst="rect">
            <a:avLst/>
          </a:prstGeom>
        </p:spPr>
      </p:pic>
      <p:sp>
        <p:nvSpPr>
          <p:cNvPr id="30" name="Полилиния 29"/>
          <p:cNvSpPr/>
          <p:nvPr/>
        </p:nvSpPr>
        <p:spPr>
          <a:xfrm>
            <a:off x="3229421" y="2310063"/>
            <a:ext cx="5770200" cy="376347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685449" y="182880"/>
            <a:ext cx="6314172" cy="2021305"/>
          </a:xfrm>
          <a:prstGeom prst="wedgeRoundRectCallout">
            <a:avLst>
              <a:gd name="adj1" fmla="val -54674"/>
              <a:gd name="adj2" fmla="val -5357"/>
              <a:gd name="adj3" fmla="val 16667"/>
            </a:avLst>
          </a:prstGeom>
          <a:solidFill>
            <a:srgbClr val="FC3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вопрос!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3330487" y="2845738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>
            <a:hlinkClick r:id="rId5" action="ppaction://hlinksldjump"/>
          </p:cNvPr>
          <p:cNvSpPr>
            <a:spLocks noChangeAspect="1"/>
          </p:cNvSpPr>
          <p:nvPr/>
        </p:nvSpPr>
        <p:spPr>
          <a:xfrm>
            <a:off x="4204782" y="2845738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5079077" y="2845738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5953372" y="2845738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>
            <a:hlinkClick r:id="rId8" action="ppaction://hlinksldjump"/>
          </p:cNvPr>
          <p:cNvSpPr>
            <a:spLocks noChangeAspect="1"/>
          </p:cNvSpPr>
          <p:nvPr/>
        </p:nvSpPr>
        <p:spPr>
          <a:xfrm>
            <a:off x="6827667" y="2845738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>
            <a:hlinkClick r:id="rId9" action="ppaction://hlinksldjump"/>
          </p:cNvPr>
          <p:cNvSpPr>
            <a:spLocks noChangeAspect="1"/>
          </p:cNvSpPr>
          <p:nvPr/>
        </p:nvSpPr>
        <p:spPr>
          <a:xfrm>
            <a:off x="7701962" y="2845738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3330487" y="3741416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>
            <a:hlinkClick r:id="rId11" action="ppaction://hlinksldjump"/>
          </p:cNvPr>
          <p:cNvSpPr>
            <a:spLocks noChangeAspect="1"/>
          </p:cNvSpPr>
          <p:nvPr/>
        </p:nvSpPr>
        <p:spPr>
          <a:xfrm>
            <a:off x="4204782" y="3741416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>
            <a:hlinkClick r:id="rId12" action="ppaction://hlinksldjump"/>
          </p:cNvPr>
          <p:cNvSpPr>
            <a:spLocks noChangeAspect="1"/>
          </p:cNvSpPr>
          <p:nvPr/>
        </p:nvSpPr>
        <p:spPr>
          <a:xfrm>
            <a:off x="5079077" y="3741416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>
            <a:hlinkClick r:id="rId13" action="ppaction://hlinksldjump"/>
          </p:cNvPr>
          <p:cNvSpPr>
            <a:spLocks noChangeAspect="1"/>
          </p:cNvSpPr>
          <p:nvPr/>
        </p:nvSpPr>
        <p:spPr>
          <a:xfrm>
            <a:off x="5953372" y="3741416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>
            <a:hlinkClick r:id="rId14" action="ppaction://hlinksldjump"/>
          </p:cNvPr>
          <p:cNvSpPr>
            <a:spLocks noChangeAspect="1"/>
          </p:cNvSpPr>
          <p:nvPr/>
        </p:nvSpPr>
        <p:spPr>
          <a:xfrm>
            <a:off x="6827667" y="3741416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>
            <a:hlinkClick r:id="rId15" action="ppaction://hlinksldjump"/>
          </p:cNvPr>
          <p:cNvSpPr>
            <a:spLocks noChangeAspect="1"/>
          </p:cNvSpPr>
          <p:nvPr/>
        </p:nvSpPr>
        <p:spPr>
          <a:xfrm>
            <a:off x="7701962" y="3741416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>
            <a:hlinkClick r:id="rId16" action="ppaction://hlinksldjump"/>
          </p:cNvPr>
          <p:cNvSpPr>
            <a:spLocks noChangeAspect="1"/>
          </p:cNvSpPr>
          <p:nvPr/>
        </p:nvSpPr>
        <p:spPr>
          <a:xfrm>
            <a:off x="3330487" y="4637094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>
            <a:hlinkClick r:id="rId17" action="ppaction://hlinksldjump"/>
          </p:cNvPr>
          <p:cNvSpPr>
            <a:spLocks noChangeAspect="1"/>
          </p:cNvSpPr>
          <p:nvPr/>
        </p:nvSpPr>
        <p:spPr>
          <a:xfrm>
            <a:off x="4204782" y="4637094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>
            <a:hlinkClick r:id="rId18" action="ppaction://hlinksldjump"/>
          </p:cNvPr>
          <p:cNvSpPr>
            <a:spLocks noChangeAspect="1"/>
          </p:cNvSpPr>
          <p:nvPr/>
        </p:nvSpPr>
        <p:spPr>
          <a:xfrm>
            <a:off x="5079077" y="4637094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>
            <a:hlinkClick r:id="rId19" action="ppaction://hlinksldjump"/>
          </p:cNvPr>
          <p:cNvSpPr>
            <a:spLocks noChangeAspect="1"/>
          </p:cNvSpPr>
          <p:nvPr/>
        </p:nvSpPr>
        <p:spPr>
          <a:xfrm>
            <a:off x="5953372" y="4637094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>
            <a:hlinkClick r:id="rId20" action="ppaction://hlinksldjump"/>
          </p:cNvPr>
          <p:cNvSpPr>
            <a:spLocks noChangeAspect="1"/>
          </p:cNvSpPr>
          <p:nvPr/>
        </p:nvSpPr>
        <p:spPr>
          <a:xfrm>
            <a:off x="6827667" y="4637094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вал 22">
            <a:hlinkClick r:id="rId21" action="ppaction://hlinksldjump"/>
          </p:cNvPr>
          <p:cNvSpPr>
            <a:spLocks noChangeAspect="1"/>
          </p:cNvSpPr>
          <p:nvPr/>
        </p:nvSpPr>
        <p:spPr>
          <a:xfrm>
            <a:off x="7701962" y="4637094"/>
            <a:ext cx="720000" cy="720000"/>
          </a:xfrm>
          <a:prstGeom prst="ellipse">
            <a:avLst/>
          </a:prstGeom>
          <a:solidFill>
            <a:srgbClr val="009A9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ый треугольник 31"/>
          <p:cNvSpPr/>
          <p:nvPr/>
        </p:nvSpPr>
        <p:spPr>
          <a:xfrm rot="16200000">
            <a:off x="6988259" y="4702258"/>
            <a:ext cx="1500906" cy="2810577"/>
          </a:xfrm>
          <a:prstGeom prst="rtTriangle">
            <a:avLst/>
          </a:prstGeom>
          <a:solidFill>
            <a:srgbClr val="F3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множение 32">
            <a:hlinkClick r:id="" action="ppaction://hlinkshowjump?jump=endshow"/>
          </p:cNvPr>
          <p:cNvSpPr/>
          <p:nvPr/>
        </p:nvSpPr>
        <p:spPr>
          <a:xfrm>
            <a:off x="8383604" y="6118943"/>
            <a:ext cx="616017" cy="625642"/>
          </a:xfrm>
          <a:prstGeom prst="mathMultiply">
            <a:avLst/>
          </a:prstGeom>
          <a:solidFill>
            <a:srgbClr val="FC3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чего город назван Чернушкой?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Темная земля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Капля нефти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Чернушка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житель Ефим </a:t>
            </a:r>
            <a:r>
              <a:rPr lang="ru-R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Чернушкин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1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08007" y="5458915"/>
            <a:ext cx="2608447" cy="767877"/>
          </a:xfrm>
          <a:prstGeom prst="ellipse">
            <a:avLst/>
          </a:prstGeom>
          <a:pattFill prst="dk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2461436">
            <a:off x="3203469" y="961008"/>
            <a:ext cx="4590311" cy="5635960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cdn5.vectorstock.com/i/1000x1000/42/54/girl-with-different-expressions-vector-838425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3" b="8881"/>
          <a:stretch/>
        </p:blipFill>
        <p:spPr bwMode="auto">
          <a:xfrm>
            <a:off x="308007" y="1126172"/>
            <a:ext cx="2091417" cy="49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2" y="1126172"/>
            <a:ext cx="2113437" cy="204759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330341" y="1348609"/>
            <a:ext cx="5669280" cy="2021305"/>
          </a:xfrm>
          <a:prstGeom prst="wedgeRoundRectCallout">
            <a:avLst>
              <a:gd name="adj1" fmla="val -66260"/>
              <a:gd name="adj2" fmla="val 3691"/>
              <a:gd name="adj3" fmla="val 16667"/>
            </a:avLst>
          </a:prstGeom>
          <a:solidFill>
            <a:srgbClr val="A10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Ах, какой же ты молодец!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6881" r="53791" b="34873"/>
          <a:stretch/>
        </p:blipFill>
        <p:spPr>
          <a:xfrm>
            <a:off x="6674418" y="4571999"/>
            <a:ext cx="2325203" cy="2131984"/>
          </a:xfrm>
          <a:prstGeom prst="rect">
            <a:avLst/>
          </a:prstGeom>
        </p:spPr>
      </p:pic>
      <p:sp>
        <p:nvSpPr>
          <p:cNvPr id="8" name="Блок-схема: процесс 7">
            <a:hlinkClick r:id="rId6" action="ppaction://hlinksldjump"/>
          </p:cNvPr>
          <p:cNvSpPr/>
          <p:nvPr/>
        </p:nvSpPr>
        <p:spPr>
          <a:xfrm>
            <a:off x="2683692" y="6080269"/>
            <a:ext cx="3224463" cy="436034"/>
          </a:xfrm>
          <a:prstGeom prst="flowChartProcess">
            <a:avLst/>
          </a:prstGeom>
          <a:solidFill>
            <a:srgbClr val="FC3F5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1530417" y="-1530417"/>
            <a:ext cx="914400" cy="3975234"/>
          </a:xfrm>
          <a:prstGeom prst="rtTriangle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08007" y="5458915"/>
            <a:ext cx="2608447" cy="767877"/>
          </a:xfrm>
          <a:prstGeom prst="ellipse">
            <a:avLst/>
          </a:prstGeom>
          <a:pattFill prst="dkHorz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2461436">
            <a:off x="3234198" y="850407"/>
            <a:ext cx="4651350" cy="5809361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cdn5.vectorstock.com/i/1000x1000/42/54/girl-with-different-expressions-vector-838425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3" b="8881"/>
          <a:stretch/>
        </p:blipFill>
        <p:spPr bwMode="auto">
          <a:xfrm>
            <a:off x="308007" y="1126172"/>
            <a:ext cx="2091417" cy="49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3" y="1058779"/>
            <a:ext cx="2129093" cy="2031428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451302" y="1126172"/>
            <a:ext cx="4668251" cy="2021305"/>
          </a:xfrm>
          <a:prstGeom prst="wedgeRoundRectCallout">
            <a:avLst>
              <a:gd name="adj1" fmla="val -75697"/>
              <a:gd name="adj2" fmla="val 22262"/>
              <a:gd name="adj3" fmla="val 16667"/>
            </a:avLst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Ой, подумай ещё…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2899" t="37921" r="941" b="35022"/>
          <a:stretch/>
        </p:blipFill>
        <p:spPr>
          <a:xfrm>
            <a:off x="6481714" y="4485373"/>
            <a:ext cx="2517907" cy="2213811"/>
          </a:xfrm>
          <a:prstGeom prst="rect">
            <a:avLst/>
          </a:prstGeom>
        </p:spPr>
      </p:pic>
      <p:sp>
        <p:nvSpPr>
          <p:cNvPr id="7" name="Блок-схема: процесс 6">
            <a:hlinkClick r:id="" action="ppaction://hlinkshowjump?jump=lastslideviewed"/>
          </p:cNvPr>
          <p:cNvSpPr/>
          <p:nvPr/>
        </p:nvSpPr>
        <p:spPr>
          <a:xfrm>
            <a:off x="2683692" y="6080269"/>
            <a:ext cx="3224463" cy="436034"/>
          </a:xfrm>
          <a:prstGeom prst="flowChartProcess">
            <a:avLst/>
          </a:prstGeom>
          <a:solidFill>
            <a:srgbClr val="A106E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вопросу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5400000">
            <a:off x="1530417" y="-1530417"/>
            <a:ext cx="914400" cy="3975234"/>
          </a:xfrm>
          <a:prstGeom prst="rtTriangle">
            <a:avLst/>
          </a:prstGeom>
          <a:solidFill>
            <a:srgbClr val="FC3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voltage.wav"/>
          </p:stSnd>
        </p:sndAc>
      </p:transition>
    </mc:Choice>
    <mc:Fallback xmlns="">
      <p:transition spd="slow" advClick="0"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1381" y="202131"/>
            <a:ext cx="8710863" cy="6429675"/>
          </a:xfrm>
          <a:prstGeom prst="roundRect">
            <a:avLst>
              <a:gd name="adj" fmla="val 64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199" y="410761"/>
            <a:ext cx="45575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https://i.pinimg.com/originals/9e/16/8b/9e168bc1b161edee54c7f14b8affe7d7.jpg</a:t>
            </a:r>
            <a:endParaRPr lang="ru-RU" sz="2800" dirty="0" smtClean="0"/>
          </a:p>
          <a:p>
            <a:endParaRPr lang="ru-RU" sz="2800" dirty="0" smtClean="0">
              <a:hlinkClick r:id="rId3"/>
            </a:endParaRPr>
          </a:p>
          <a:p>
            <a:r>
              <a:rPr lang="en-US" sz="2800" dirty="0" smtClean="0">
                <a:hlinkClick r:id="rId3"/>
              </a:rPr>
              <a:t>https://cdn5.vectorstock.com/i/1000x1000/42/54/girl-with-different-expressions-vector-8384254.jpg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027468" y="5794408"/>
            <a:ext cx="616017" cy="625642"/>
          </a:xfrm>
          <a:prstGeom prst="mathMultiply">
            <a:avLst/>
          </a:prstGeom>
          <a:solidFill>
            <a:srgbClr val="FC3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7440328" y="5914724"/>
            <a:ext cx="442762" cy="385010"/>
          </a:xfrm>
          <a:prstGeom prst="actionButtonReturn">
            <a:avLst/>
          </a:prstGeom>
          <a:solidFill>
            <a:srgbClr val="FC3F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i.pinimg.com/originals/9e/16/8b/9e168bc1b161edee54c7f14b8affe7d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1" t="75140"/>
          <a:stretch/>
        </p:blipFill>
        <p:spPr bwMode="auto">
          <a:xfrm>
            <a:off x="2259297" y="3055893"/>
            <a:ext cx="4714206" cy="35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школа стоит на улице Коммунистической?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№5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Гимназия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Кадетская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процесс 12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4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находится «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Нефтеград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городском парке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Юбилейной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Рядом с магазином «Колос»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Рядом с автовокзалом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50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602716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находится арт-объект «Капля нефти»?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3031880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Рядом с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цетром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единоборств «Олимп»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423530" y="3834970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нефтепромысле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40632" y="5101388"/>
            <a:ext cx="3031880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Возле городского пруда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42353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городском парке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находится хоккейная коробка?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Юбилейной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Коммунистической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Нефтяников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Тельмана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молодожены вешают замки?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сквере Петра и </a:t>
            </a:r>
            <a:r>
              <a:rPr lang="ru-RU" sz="28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Февронии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ЗАГСа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городском пруду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Дворце Культуры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81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находится сквер Петра и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Февронии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Коммунистической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Нефтяников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Ленина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Юбилейной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46066" y="63669"/>
            <a:ext cx="6372748" cy="6701498"/>
          </a:xfrm>
          <a:custGeom>
            <a:avLst/>
            <a:gdLst>
              <a:gd name="connsiteX0" fmla="*/ 2706759 w 6372748"/>
              <a:gd name="connsiteY0" fmla="*/ 3708 h 6701498"/>
              <a:gd name="connsiteX1" fmla="*/ 2331374 w 6372748"/>
              <a:gd name="connsiteY1" fmla="*/ 157712 h 6701498"/>
              <a:gd name="connsiteX2" fmla="*/ 1397723 w 6372748"/>
              <a:gd name="connsiteY2" fmla="*/ 80710 h 6701498"/>
              <a:gd name="connsiteX3" fmla="*/ 772081 w 6372748"/>
              <a:gd name="connsiteY3" fmla="*/ 90335 h 6701498"/>
              <a:gd name="connsiteX4" fmla="*/ 637328 w 6372748"/>
              <a:gd name="connsiteY4" fmla="*/ 398344 h 6701498"/>
              <a:gd name="connsiteX5" fmla="*/ 88688 w 6372748"/>
              <a:gd name="connsiteY5" fmla="*/ 956609 h 6701498"/>
              <a:gd name="connsiteX6" fmla="*/ 2060 w 6372748"/>
              <a:gd name="connsiteY6" fmla="*/ 1726630 h 6701498"/>
              <a:gd name="connsiteX7" fmla="*/ 98313 w 6372748"/>
              <a:gd name="connsiteY7" fmla="*/ 2410024 h 6701498"/>
              <a:gd name="connsiteX8" fmla="*/ 541075 w 6372748"/>
              <a:gd name="connsiteY8" fmla="*/ 3151169 h 6701498"/>
              <a:gd name="connsiteX9" fmla="*/ 521825 w 6372748"/>
              <a:gd name="connsiteY9" fmla="*/ 3526554 h 6701498"/>
              <a:gd name="connsiteX10" fmla="*/ 127189 w 6372748"/>
              <a:gd name="connsiteY10" fmla="*/ 4017443 h 6701498"/>
              <a:gd name="connsiteX11" fmla="*/ 849083 w 6372748"/>
              <a:gd name="connsiteY11" fmla="*/ 6471885 h 6701498"/>
              <a:gd name="connsiteX12" fmla="*/ 2437252 w 6372748"/>
              <a:gd name="connsiteY12" fmla="*/ 6558512 h 6701498"/>
              <a:gd name="connsiteX13" fmla="*/ 4063921 w 6372748"/>
              <a:gd name="connsiteY13" fmla="*/ 6529636 h 6701498"/>
              <a:gd name="connsiteX14" fmla="*/ 5113075 w 6372748"/>
              <a:gd name="connsiteY14" fmla="*/ 6693266 h 6701498"/>
              <a:gd name="connsiteX15" fmla="*/ 5623214 w 6372748"/>
              <a:gd name="connsiteY15" fmla="*/ 6231253 h 6701498"/>
              <a:gd name="connsiteX16" fmla="*/ 6142978 w 6372748"/>
              <a:gd name="connsiteY16" fmla="*/ 5557485 h 6701498"/>
              <a:gd name="connsiteX17" fmla="*/ 6277732 w 6372748"/>
              <a:gd name="connsiteY17" fmla="*/ 4460205 h 6701498"/>
              <a:gd name="connsiteX18" fmla="*/ 5575088 w 6372748"/>
              <a:gd name="connsiteY18" fmla="*/ 3574680 h 6701498"/>
              <a:gd name="connsiteX19" fmla="*/ 5469210 w 6372748"/>
              <a:gd name="connsiteY19" fmla="*/ 2872036 h 6701498"/>
              <a:gd name="connsiteX20" fmla="*/ 6210355 w 6372748"/>
              <a:gd name="connsiteY20" fmla="*/ 1466748 h 6701498"/>
              <a:gd name="connsiteX21" fmla="*/ 6171854 w 6372748"/>
              <a:gd name="connsiteY21" fmla="*/ 388718 h 6701498"/>
              <a:gd name="connsiteX22" fmla="*/ 4083172 w 6372748"/>
              <a:gd name="connsiteY22" fmla="*/ 80710 h 6701498"/>
              <a:gd name="connsiteX23" fmla="*/ 2706759 w 6372748"/>
              <a:gd name="connsiteY23" fmla="*/ 3708 h 670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72748" h="6701498">
                <a:moveTo>
                  <a:pt x="2706759" y="3708"/>
                </a:moveTo>
                <a:cubicBezTo>
                  <a:pt x="2414793" y="16542"/>
                  <a:pt x="2549547" y="144878"/>
                  <a:pt x="2331374" y="157712"/>
                </a:cubicBezTo>
                <a:cubicBezTo>
                  <a:pt x="2113201" y="170546"/>
                  <a:pt x="1657605" y="91939"/>
                  <a:pt x="1397723" y="80710"/>
                </a:cubicBezTo>
                <a:cubicBezTo>
                  <a:pt x="1137841" y="69481"/>
                  <a:pt x="898813" y="37396"/>
                  <a:pt x="772081" y="90335"/>
                </a:cubicBezTo>
                <a:cubicBezTo>
                  <a:pt x="645348" y="143274"/>
                  <a:pt x="751227" y="253965"/>
                  <a:pt x="637328" y="398344"/>
                </a:cubicBezTo>
                <a:cubicBezTo>
                  <a:pt x="523429" y="542723"/>
                  <a:pt x="194566" y="735228"/>
                  <a:pt x="88688" y="956609"/>
                </a:cubicBezTo>
                <a:cubicBezTo>
                  <a:pt x="-17190" y="1177990"/>
                  <a:pt x="456" y="1484394"/>
                  <a:pt x="2060" y="1726630"/>
                </a:cubicBezTo>
                <a:cubicBezTo>
                  <a:pt x="3664" y="1968866"/>
                  <a:pt x="8477" y="2172601"/>
                  <a:pt x="98313" y="2410024"/>
                </a:cubicBezTo>
                <a:cubicBezTo>
                  <a:pt x="188149" y="2647447"/>
                  <a:pt x="470490" y="2965081"/>
                  <a:pt x="541075" y="3151169"/>
                </a:cubicBezTo>
                <a:cubicBezTo>
                  <a:pt x="611660" y="3337257"/>
                  <a:pt x="590806" y="3382175"/>
                  <a:pt x="521825" y="3526554"/>
                </a:cubicBezTo>
                <a:cubicBezTo>
                  <a:pt x="452844" y="3670933"/>
                  <a:pt x="72646" y="3526555"/>
                  <a:pt x="127189" y="4017443"/>
                </a:cubicBezTo>
                <a:cubicBezTo>
                  <a:pt x="181732" y="4508331"/>
                  <a:pt x="464072" y="6048374"/>
                  <a:pt x="849083" y="6471885"/>
                </a:cubicBezTo>
                <a:cubicBezTo>
                  <a:pt x="1234093" y="6895397"/>
                  <a:pt x="2437252" y="6558512"/>
                  <a:pt x="2437252" y="6558512"/>
                </a:cubicBezTo>
                <a:cubicBezTo>
                  <a:pt x="2973058" y="6568137"/>
                  <a:pt x="3617951" y="6507177"/>
                  <a:pt x="4063921" y="6529636"/>
                </a:cubicBezTo>
                <a:cubicBezTo>
                  <a:pt x="4509891" y="6552095"/>
                  <a:pt x="4853193" y="6742996"/>
                  <a:pt x="5113075" y="6693266"/>
                </a:cubicBezTo>
                <a:cubicBezTo>
                  <a:pt x="5372957" y="6643536"/>
                  <a:pt x="5451564" y="6420550"/>
                  <a:pt x="5623214" y="6231253"/>
                </a:cubicBezTo>
                <a:cubicBezTo>
                  <a:pt x="5794864" y="6041956"/>
                  <a:pt x="6033892" y="5852660"/>
                  <a:pt x="6142978" y="5557485"/>
                </a:cubicBezTo>
                <a:cubicBezTo>
                  <a:pt x="6252064" y="5262310"/>
                  <a:pt x="6372380" y="4790673"/>
                  <a:pt x="6277732" y="4460205"/>
                </a:cubicBezTo>
                <a:cubicBezTo>
                  <a:pt x="6183084" y="4129738"/>
                  <a:pt x="5709842" y="3839375"/>
                  <a:pt x="5575088" y="3574680"/>
                </a:cubicBezTo>
                <a:cubicBezTo>
                  <a:pt x="5440334" y="3309985"/>
                  <a:pt x="5363332" y="3223358"/>
                  <a:pt x="5469210" y="2872036"/>
                </a:cubicBezTo>
                <a:cubicBezTo>
                  <a:pt x="5575088" y="2520714"/>
                  <a:pt x="6093248" y="1880634"/>
                  <a:pt x="6210355" y="1466748"/>
                </a:cubicBezTo>
                <a:cubicBezTo>
                  <a:pt x="6327462" y="1052862"/>
                  <a:pt x="6526385" y="619724"/>
                  <a:pt x="6171854" y="388718"/>
                </a:cubicBezTo>
                <a:cubicBezTo>
                  <a:pt x="5817324" y="157712"/>
                  <a:pt x="4657479" y="151295"/>
                  <a:pt x="4083172" y="80710"/>
                </a:cubicBezTo>
                <a:cubicBezTo>
                  <a:pt x="3508865" y="10125"/>
                  <a:pt x="2998725" y="-9126"/>
                  <a:pt x="2706759" y="3708"/>
                </a:cubicBezTo>
                <a:close/>
              </a:path>
            </a:pathLst>
          </a:custGeom>
          <a:solidFill>
            <a:srgbClr val="F39F00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897"/>
          <a:stretch/>
        </p:blipFill>
        <p:spPr>
          <a:xfrm>
            <a:off x="6198669" y="332887"/>
            <a:ext cx="2656573" cy="6302823"/>
          </a:xfrm>
          <a:prstGeom prst="rect">
            <a:avLst/>
          </a:prstGeom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0632" y="400262"/>
            <a:ext cx="5823284" cy="2525818"/>
          </a:xfrm>
          <a:prstGeom prst="round2DiagRect">
            <a:avLst/>
          </a:prstGeom>
          <a:solidFill>
            <a:srgbClr val="00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тренируются самбисты и дзюдоисты?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40632" y="3859729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Дворец культуры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219650" y="385972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Спортшкола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240632" y="5101388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Спортзал школы №5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219650" y="5101387"/>
            <a:ext cx="2844266" cy="1010653"/>
          </a:xfrm>
          <a:prstGeom prst="roundRect">
            <a:avLst/>
          </a:prstGeom>
          <a:solidFill>
            <a:srgbClr val="FC3F55"/>
          </a:solidFill>
          <a:ln>
            <a:noFill/>
          </a:ln>
          <a:effectLst>
            <a:outerShdw blurRad="76200" dir="18900000" sy="23000" kx="-1200000" algn="bl" rotWithShape="0">
              <a:srgbClr val="F39F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</a:t>
            </a: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процесс 9">
            <a:hlinkClick r:id="rId5" action="ppaction://hlinksldjump"/>
          </p:cNvPr>
          <p:cNvSpPr/>
          <p:nvPr/>
        </p:nvSpPr>
        <p:spPr>
          <a:xfrm>
            <a:off x="1662765" y="6343046"/>
            <a:ext cx="3224463" cy="436034"/>
          </a:xfrm>
          <a:prstGeom prst="flowChartProcess">
            <a:avLst/>
          </a:prstGeom>
          <a:solidFill>
            <a:srgbClr val="004E9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Вернуться к выбору вопроса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4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Gabriola"/>
        <a:ea typeface=""/>
        <a:cs typeface=""/>
      </a:majorFont>
      <a:minorFont>
        <a:latin typeface="Gabriol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406</Words>
  <Application>Microsoft Office PowerPoint</Application>
  <PresentationFormat>Экран (4:3)</PresentationFormat>
  <Paragraphs>138</Paragraphs>
  <Slides>23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Gabriola</vt:lpstr>
      <vt:lpstr>Тема Office</vt:lpstr>
      <vt:lpstr>Давайте поиграем!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МБОУ СКШИ VIII вида</cp:lastModifiedBy>
  <cp:revision>108</cp:revision>
  <dcterms:created xsi:type="dcterms:W3CDTF">2023-02-26T17:07:29Z</dcterms:created>
  <dcterms:modified xsi:type="dcterms:W3CDTF">2025-06-04T06:00:20Z</dcterms:modified>
</cp:coreProperties>
</file>