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8" r:id="rId9"/>
    <p:sldId id="270" r:id="rId10"/>
    <p:sldId id="272" r:id="rId11"/>
    <p:sldId id="274" r:id="rId12"/>
    <p:sldId id="276" r:id="rId13"/>
    <p:sldId id="278" r:id="rId14"/>
    <p:sldId id="280" r:id="rId15"/>
    <p:sldId id="282" r:id="rId16"/>
    <p:sldId id="284" r:id="rId17"/>
    <p:sldId id="286" r:id="rId18"/>
    <p:sldId id="288" r:id="rId19"/>
    <p:sldId id="290" r:id="rId20"/>
    <p:sldId id="292" r:id="rId21"/>
    <p:sldId id="294" r:id="rId22"/>
    <p:sldId id="296" r:id="rId23"/>
    <p:sldId id="300" r:id="rId24"/>
    <p:sldId id="301" r:id="rId25"/>
    <p:sldId id="302" r:id="rId26"/>
    <p:sldId id="303" r:id="rId27"/>
    <p:sldId id="304" r:id="rId28"/>
    <p:sldId id="29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0DC55C-8780-408F-96F8-6E67609BEE0F}" type="datetimeFigureOut">
              <a:rPr lang="ru-RU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5F0827-922F-4C6F-B1B0-3E6A492D3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265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9B3443-B505-4A29-BC93-C80B83F7157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DC3A49-02B8-4069-9C71-9D12CB73E8A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07E72A-5DB7-400F-91D7-1C118D39F4D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9AE771-B31C-4B75-B907-74D07BFE211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C38B64-E929-4A73-B6F4-D5DAE080035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CFB2D9-399A-485E-9E58-3FF25CF2D74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9381-037C-46F9-9A48-3B94E55C5BA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F3295-FDD1-4DC3-AE6E-430D664AE8B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92452-F6C5-4AE1-8B44-6C94E6190A1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B88530-B295-4CE0-A82C-19400891851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159898-8103-4041-AFA2-0CAC411D02C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D5C27E-A4D8-4485-85CB-83637F5A052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52828D-A405-4540-92DA-9BBD2C57BF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B4538-091B-4179-9B3B-4DBACAD3FA1C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2379A7-6174-461A-BCBC-E595A9477B2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C1FAB4-7E95-48FF-B8BD-4A46C8339BB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B6F499-4A78-4E6A-B9B3-4EC37B0B616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71ED23-EB5A-441A-BE98-3F98D99BB3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0F4047-77B3-47C5-BEAC-DD8C708B0C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FADC5E-DAF9-4A71-B7C2-427104CE38B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F162C-FE4D-477A-9034-F3879C0BB87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D5712-DE2E-4401-B5D6-9A8090F408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9A4642-B680-40A5-8C40-825DDFB7476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64F957-23EA-4652-9846-9B833A88A8A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AC99BC-F16B-4404-9AA7-4EF1425D6F4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012D41-8645-4A13-86F8-BE93D004683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BCDE88-1C07-4A24-A8C9-AF9367F0BF2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8BC63D-6328-44A1-B6F0-5B0671EE3C8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984F03C7-CAFC-4C60-9DC9-E117FE5178A1}" type="datetimeFigureOut">
              <a:rPr lang="ru-RU" smtClean="0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AF54AAD-A3F1-4114-BE49-8552D94B67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AEFE5-CA6B-4D04-A71A-55CA54D43E18}" type="datetimeFigureOut">
              <a:rPr lang="ru-RU" smtClean="0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5F782B-B798-48D0-BD28-0DB458A5F4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4891EE-750B-4C3D-B219-CBBEE2EB5A49}" type="datetimeFigureOut">
              <a:rPr lang="ru-RU" smtClean="0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748A9-84AD-4194-ACBF-3DC5BD6747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157A134E-3714-409F-9F5E-D327D6953985}" type="datetimeFigureOut">
              <a:rPr lang="ru-RU" smtClean="0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093EC-4F8F-448E-97E5-5128ACE20A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80167191-CF8B-4A33-B6DB-E34503214262}" type="datetimeFigureOut">
              <a:rPr lang="ru-RU" smtClean="0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F43981CF-6B81-473C-90A7-F114601197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D20A08F7-A986-4A07-BF5D-2DC2121F3DFC}" type="datetimeFigureOut">
              <a:rPr lang="ru-RU" smtClean="0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F4359CF5-5E19-4466-927E-D71339E761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C68630C9-CA56-40E7-98AB-832D3C1AC882}" type="datetimeFigureOut">
              <a:rPr lang="ru-RU" smtClean="0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7B177E5-5D59-4935-8999-5F2391AF46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1FF85-1214-4D41-8FAF-0F6284FB9D32}" type="datetimeFigureOut">
              <a:rPr lang="ru-RU" smtClean="0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79A31-6D7C-4701-BD1E-9F692CE39E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78EDB413-4133-4F6E-A1DA-584F3D84A918}" type="datetimeFigureOut">
              <a:rPr lang="ru-RU" smtClean="0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73C5EC32-1E62-48BB-9F31-9D7819D995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9CF45410-01CD-42BA-88F6-3F8B9B5BF49D}" type="datetimeFigureOut">
              <a:rPr lang="ru-RU" smtClean="0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A2D6783-274E-484A-9835-F2DDE3BBAF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B2E656D-E89F-4CD8-A059-C130B1FEAD29}" type="datetimeFigureOut">
              <a:rPr lang="ru-RU" smtClean="0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A719EF6A-393A-4E54-9BCF-BF16606FB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088F70-067F-4F2E-A090-CE8884A984FC}" type="datetimeFigureOut">
              <a:rPr lang="ru-RU" smtClean="0"/>
              <a:pPr>
                <a:defRPr/>
              </a:pPr>
              <a:t>04.06.2025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14A19B-688B-4B7E-8FCD-57C43824AA1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6.xml"/><Relationship Id="rId18" Type="http://schemas.openxmlformats.org/officeDocument/2006/relationships/slide" Target="slide22.xml"/><Relationship Id="rId26" Type="http://schemas.openxmlformats.org/officeDocument/2006/relationships/slide" Target="slide13.xml"/><Relationship Id="rId3" Type="http://schemas.openxmlformats.org/officeDocument/2006/relationships/slide" Target="slide4.xml"/><Relationship Id="rId21" Type="http://schemas.openxmlformats.org/officeDocument/2006/relationships/slide" Target="slide26.xml"/><Relationship Id="rId7" Type="http://schemas.openxmlformats.org/officeDocument/2006/relationships/slide" Target="slide9.xml"/><Relationship Id="rId12" Type="http://schemas.openxmlformats.org/officeDocument/2006/relationships/slide" Target="slide15.xml"/><Relationship Id="rId17" Type="http://schemas.openxmlformats.org/officeDocument/2006/relationships/slide" Target="slide21.xml"/><Relationship Id="rId25" Type="http://schemas.openxmlformats.org/officeDocument/2006/relationships/slide" Target="slide8.xml"/><Relationship Id="rId2" Type="http://schemas.openxmlformats.org/officeDocument/2006/relationships/notesSlide" Target="../notesSlides/notesSlide2.xml"/><Relationship Id="rId16" Type="http://schemas.openxmlformats.org/officeDocument/2006/relationships/slide" Target="slide20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24" Type="http://schemas.openxmlformats.org/officeDocument/2006/relationships/slide" Target="slide3.xml"/><Relationship Id="rId5" Type="http://schemas.openxmlformats.org/officeDocument/2006/relationships/slide" Target="slide6.xml"/><Relationship Id="rId15" Type="http://schemas.openxmlformats.org/officeDocument/2006/relationships/slide" Target="slide19.xml"/><Relationship Id="rId23" Type="http://schemas.openxmlformats.org/officeDocument/2006/relationships/slide" Target="slide28.xml"/><Relationship Id="rId28" Type="http://schemas.openxmlformats.org/officeDocument/2006/relationships/slide" Target="slide23.xml"/><Relationship Id="rId10" Type="http://schemas.openxmlformats.org/officeDocument/2006/relationships/slide" Target="slide12.xml"/><Relationship Id="rId19" Type="http://schemas.openxmlformats.org/officeDocument/2006/relationships/slide" Target="slide24.xml"/><Relationship Id="rId4" Type="http://schemas.openxmlformats.org/officeDocument/2006/relationships/slide" Target="slide5.xml"/><Relationship Id="rId9" Type="http://schemas.openxmlformats.org/officeDocument/2006/relationships/slide" Target="slide11.xml"/><Relationship Id="rId14" Type="http://schemas.openxmlformats.org/officeDocument/2006/relationships/slide" Target="slide17.xml"/><Relationship Id="rId22" Type="http://schemas.openxmlformats.org/officeDocument/2006/relationships/slide" Target="slide27.xml"/><Relationship Id="rId27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32656"/>
            <a:ext cx="5715000" cy="4286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3507" y="116632"/>
            <a:ext cx="46085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Своя игра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756592" y="2348880"/>
            <a:ext cx="11017223" cy="280076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Contrasting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dirty="0" err="1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Чернушинский</a:t>
            </a:r>
            <a:r>
              <a:rPr lang="ru-RU" sz="8800" b="1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8800" b="1" dirty="0" smtClean="0">
                <a:ln w="1143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знаток</a:t>
            </a:r>
            <a:endParaRPr lang="ru-RU" sz="8800" b="1" dirty="0">
              <a:ln w="1143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941168"/>
            <a:ext cx="5652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Подготовила: Суфиянова Л.А.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2"/>
          <a:stretch/>
        </p:blipFill>
        <p:spPr>
          <a:xfrm>
            <a:off x="1903034" y="2747115"/>
            <a:ext cx="6989454" cy="391663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4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107505" y="188640"/>
            <a:ext cx="885698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Угадайте, что происходит на фото?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окрестностях какого села это проводится?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Село возникло в 1920 году. Часть этого села под названием «Старый…» упоминается в 1834 году.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3" y="2707451"/>
            <a:ext cx="118494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Брод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23384" r="15773"/>
          <a:stretch/>
        </p:blipFill>
        <p:spPr>
          <a:xfrm>
            <a:off x="4097436" y="3046988"/>
            <a:ext cx="4721876" cy="3596700"/>
          </a:xfrm>
          <a:prstGeom prst="rect">
            <a:avLst/>
          </a:prstGeom>
        </p:spPr>
      </p:pic>
      <p:sp>
        <p:nvSpPr>
          <p:cNvPr id="2" name="Стрелка вправо с вырезом 1">
            <a:hlinkClick r:id="rId4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220072" y="0"/>
            <a:ext cx="37444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Это село впервые упоминается в 1834 году. Расположено в непосредственной близости к городу.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4445288"/>
            <a:ext cx="151996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Слудка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7" y="188640"/>
            <a:ext cx="5174805" cy="3919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156" y="2743185"/>
            <a:ext cx="6490692" cy="39770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4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33794" y="188640"/>
            <a:ext cx="8688139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Река является правым притоком реки Уфа.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Село с этим же именем расположено на берегу реки.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Село существует с 1820 года.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Угадайте имя реки и села.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1" y="3098751"/>
            <a:ext cx="128592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Тюй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4355976" y="1841242"/>
            <a:ext cx="471601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Основатель </a:t>
            </a:r>
            <a:r>
              <a:rPr lang="ru-RU" sz="31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чернушинской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детской музыкальной школы, которая теперь носит его имя. Автор 170 песен об уральском крае. Является «Почетным жителем города Чернушка». </a:t>
            </a:r>
          </a:p>
          <a:p>
            <a:pPr algn="ctr"/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Назовите его фамилию.</a:t>
            </a:r>
            <a:endParaRPr lang="ru-RU" sz="3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959984"/>
            <a:ext cx="237757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Мель Л.Л.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4" y="167490"/>
            <a:ext cx="4134642" cy="5448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5245151" y="2333685"/>
            <a:ext cx="374466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Основатель краеведческого музея в городе Чернушка. Работник образования. Ветеран войны.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Назовите его фамилию.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268760"/>
            <a:ext cx="31936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Хлопин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 В.Г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61" y="202506"/>
            <a:ext cx="4501703" cy="5932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 rot="10800000">
            <a:off x="214314" y="5879346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181600" y="856357"/>
            <a:ext cx="367221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«Почетный житель Чернушки».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Внес огромный вклад в развитие города и района.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Его именем названа площадь возле администрации. Назовите его фамилию.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6041270"/>
            <a:ext cx="29931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Копылов В. Н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012"/>
            <a:ext cx="4464496" cy="53290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499992" y="841117"/>
            <a:ext cx="4282249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«Почетный житель Чернушки,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профессор-кардиохирург с мировым именем,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брат знаменитого Героя Советского союза, летчика, чье имя носит Кадетская школа.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Назовите его фамилию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5542895"/>
            <a:ext cx="296747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Францев В.И</a:t>
            </a: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. 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18" y="260648"/>
            <a:ext cx="3748218" cy="4939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076056" y="2348880"/>
            <a:ext cx="388880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Легендарный командир Красной Армии, первый «Почетный житель Чернушки», чье имя носит один из поселков города.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6019800"/>
            <a:ext cx="224131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Азин В.М.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1113"/>
            <a:ext cx="3617850" cy="52990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1475656" y="5415202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Голубоглазый сорняк на хлебном поле.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4308921"/>
            <a:ext cx="185018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Василек 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7" y="260648"/>
            <a:ext cx="5818216" cy="4048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1475656" y="5661248"/>
            <a:ext cx="74888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Дерево – символ русского леса.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4725144"/>
            <a:ext cx="41773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  <a:cs typeface="Times New Roman" pitchFamily="18" charset="0"/>
              </a:rPr>
              <a:t>Береза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8" y="319654"/>
            <a:ext cx="5576981" cy="4163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75" y="214313"/>
            <a:ext cx="2643188" cy="92868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5" y="1571625"/>
            <a:ext cx="2643188" cy="92868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Населенные пункты района</a:t>
            </a:r>
            <a:endParaRPr lang="ru-RU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5" y="2928938"/>
            <a:ext cx="2643188" cy="92868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Знаменитые люди района</a:t>
            </a:r>
            <a:endParaRPr lang="ru-RU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5" y="4286250"/>
            <a:ext cx="2643188" cy="92868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Флора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5" y="5643563"/>
            <a:ext cx="2643188" cy="928687"/>
          </a:xfrm>
          <a:prstGeom prst="rect">
            <a:avLst/>
          </a:prstGeom>
          <a:solidFill>
            <a:schemeClr val="accent2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Фауна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029075" y="214313"/>
            <a:ext cx="1214438" cy="92868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200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257800" y="214313"/>
            <a:ext cx="1214438" cy="92868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300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6486525" y="214313"/>
            <a:ext cx="1214438" cy="92868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400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7715250" y="214313"/>
            <a:ext cx="1214438" cy="928687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500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029075" y="1571625"/>
            <a:ext cx="1214438" cy="928688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200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257800" y="1571625"/>
            <a:ext cx="1214438" cy="92868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300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6486525" y="1571625"/>
            <a:ext cx="1214438" cy="9286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400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7715250" y="1571625"/>
            <a:ext cx="1214438" cy="92868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500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с двумя скругленными противолежащими углами 21">
            <a:hlinkClick r:id="rId8" action="ppaction://hlinksldjump"/>
          </p:cNvPr>
          <p:cNvSpPr/>
          <p:nvPr/>
        </p:nvSpPr>
        <p:spPr>
          <a:xfrm>
            <a:off x="4029075" y="2928938"/>
            <a:ext cx="1214438" cy="92868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200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257800" y="2928938"/>
            <a:ext cx="1214438" cy="92868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300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6486525" y="2928938"/>
            <a:ext cx="1214438" cy="92868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400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7715250" y="2928938"/>
            <a:ext cx="1214438" cy="928687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500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4029075" y="4286250"/>
            <a:ext cx="1214438" cy="928688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200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5257800" y="4286250"/>
            <a:ext cx="1214438" cy="92868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300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6486525" y="4286250"/>
            <a:ext cx="1214438" cy="928688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400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с двумя скругленными противолежащими углами 29"/>
          <p:cNvSpPr/>
          <p:nvPr/>
        </p:nvSpPr>
        <p:spPr>
          <a:xfrm>
            <a:off x="7715250" y="4286250"/>
            <a:ext cx="1214438" cy="928688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500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4029075" y="5643563"/>
            <a:ext cx="1214438" cy="92868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200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с двумя скругленными противолежащими углами 32">
            <a:hlinkClick r:id="rId15" action="ppaction://hlinksldjump"/>
          </p:cNvPr>
          <p:cNvSpPr/>
          <p:nvPr/>
        </p:nvSpPr>
        <p:spPr>
          <a:xfrm>
            <a:off x="5257800" y="5643563"/>
            <a:ext cx="1214438" cy="928687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300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6500812" y="5631111"/>
            <a:ext cx="1214438" cy="928687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400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с двумя скругленными противолежащими углами 34"/>
          <p:cNvSpPr/>
          <p:nvPr/>
        </p:nvSpPr>
        <p:spPr>
          <a:xfrm>
            <a:off x="7715250" y="5643563"/>
            <a:ext cx="1214438" cy="928687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2" action="ppaction://hlinksldjump"/>
              </a:rPr>
              <a:t>500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олнце 30">
            <a:hlinkClick r:id="rId23" action="ppaction://hlinksldjump"/>
          </p:cNvPr>
          <p:cNvSpPr/>
          <p:nvPr/>
        </p:nvSpPr>
        <p:spPr>
          <a:xfrm>
            <a:off x="8715375" y="6357938"/>
            <a:ext cx="428625" cy="500062"/>
          </a:xfrm>
          <a:prstGeom prst="sun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с двумя скругленными противолежащими углами 35"/>
          <p:cNvSpPr/>
          <p:nvPr/>
        </p:nvSpPr>
        <p:spPr>
          <a:xfrm>
            <a:off x="2800350" y="214313"/>
            <a:ext cx="1214438" cy="92868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4" action="ppaction://hlinksldjump"/>
              </a:rPr>
              <a:t>100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с двумя скругленными противолежащими углами 36"/>
          <p:cNvSpPr/>
          <p:nvPr/>
        </p:nvSpPr>
        <p:spPr>
          <a:xfrm>
            <a:off x="2800350" y="1571625"/>
            <a:ext cx="1214438" cy="928688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5" action="ppaction://hlinksldjump"/>
              </a:rPr>
              <a:t>100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с двумя скругленными противолежащими углами 37">
            <a:hlinkClick r:id="rId8" action="ppaction://hlinksldjump"/>
          </p:cNvPr>
          <p:cNvSpPr/>
          <p:nvPr/>
        </p:nvSpPr>
        <p:spPr>
          <a:xfrm>
            <a:off x="2800350" y="2928938"/>
            <a:ext cx="1214438" cy="92868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6" action="ppaction://hlinksldjump"/>
              </a:rPr>
              <a:t>100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2800350" y="4286250"/>
            <a:ext cx="1214438" cy="928688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7" action="ppaction://hlinksldjump"/>
              </a:rPr>
              <a:t>100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2800350" y="5643563"/>
            <a:ext cx="1214438" cy="928687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8" action="ppaction://hlinksldjump"/>
              </a:rPr>
              <a:t>100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115616" y="4906940"/>
            <a:ext cx="78200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Кустарник с белоснежными ароматными цветами весной и черными сладкими ягодами – костянками в конце лета.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0776" y="4221088"/>
            <a:ext cx="26293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Черемуха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66898"/>
            <a:ext cx="5715260" cy="3810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043608" y="5078587"/>
            <a:ext cx="80162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Трава, отвар которой чрезвычайно горек,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но очень полезен при многих заболеваниях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желудочно-кишечного тракта.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7685" y="4365104"/>
            <a:ext cx="32707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Полынь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5" y="332656"/>
            <a:ext cx="6869563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 rot="10952744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1247781" y="5288340"/>
            <a:ext cx="778871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Самый ароматный и деликатесный гриб. При засолке чернеет,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вкусовых качеств не изменяет.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4509120"/>
            <a:ext cx="1572866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Рыжик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13" y="260648"/>
            <a:ext cx="615368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912183" y="4581128"/>
            <a:ext cx="722796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Самый быстроногий представитель фауны нашего леса.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5896838"/>
            <a:ext cx="114486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Заяц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08"/>
          <a:stretch/>
        </p:blipFill>
        <p:spPr>
          <a:xfrm>
            <a:off x="2451540" y="297601"/>
            <a:ext cx="6224916" cy="399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777673" y="5217639"/>
            <a:ext cx="77041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Самый хитрый и ловкий представитель животного мира нашего леса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6169429"/>
            <a:ext cx="121219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Лиса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6617368" cy="4728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1099628" y="5031122"/>
            <a:ext cx="7747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«Санитар леса», хищник со злобным нравом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6137297"/>
            <a:ext cx="114165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Волк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260648"/>
            <a:ext cx="6162824" cy="4622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 rot="11021977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669921" y="4509120"/>
            <a:ext cx="82279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Всеядный представитель нашего леса, который умеет плавать и лазать по деревьям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6136" y="6078886"/>
            <a:ext cx="184217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Медведь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59" y="188640"/>
            <a:ext cx="6490768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1187624" y="5013176"/>
            <a:ext cx="57708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«Исполин» нашего леса.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3" y="5869579"/>
            <a:ext cx="109036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bg1"/>
                </a:solidFill>
                <a:latin typeface="Monotype Corsiva" pitchFamily="66" charset="0"/>
              </a:rPr>
              <a:t>Лось</a:t>
            </a:r>
            <a:endParaRPr lang="ru-RU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8640"/>
            <a:ext cx="5013937" cy="4727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665" y="3929066"/>
            <a:ext cx="8435323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9600" b="1" cap="all" spc="-150" baseline="12000" dirty="0">
                <a:ln/>
                <a:solidFill>
                  <a:srgbClr val="FFC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Bookman Old Style" pitchFamily="18" charset="0"/>
              </a:rPr>
              <a:t>Спасибо за игру</a:t>
            </a:r>
          </a:p>
        </p:txBody>
      </p:sp>
      <p:sp>
        <p:nvSpPr>
          <p:cNvPr id="3" name="Улыбающееся лицо 2">
            <a:hlinkClick r:id="rId3" action="ppaction://hlinksldjump"/>
          </p:cNvPr>
          <p:cNvSpPr/>
          <p:nvPr/>
        </p:nvSpPr>
        <p:spPr>
          <a:xfrm>
            <a:off x="6500813" y="5023468"/>
            <a:ext cx="1857375" cy="1628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8" r="11126"/>
          <a:stretch/>
        </p:blipFill>
        <p:spPr>
          <a:xfrm>
            <a:off x="1331640" y="203765"/>
            <a:ext cx="3698544" cy="6237312"/>
          </a:xfrm>
          <a:prstGeom prst="rect">
            <a:avLst/>
          </a:prstGeom>
        </p:spPr>
      </p:pic>
      <p:sp>
        <p:nvSpPr>
          <p:cNvPr id="3" name="Стрелка вправо с вырезом 2">
            <a:hlinkClick r:id="rId4" action="ppaction://hlinksldjump"/>
          </p:cNvPr>
          <p:cNvSpPr/>
          <p:nvPr/>
        </p:nvSpPr>
        <p:spPr>
          <a:xfrm rot="10800000">
            <a:off x="251520" y="5878028"/>
            <a:ext cx="714375" cy="785812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220072" y="836712"/>
            <a:ext cx="374441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 какой национальности изображены на картинке?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5157192"/>
            <a:ext cx="2880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Monotype Corsiva" pitchFamily="66" charset="0"/>
              </a:rPr>
              <a:t>русские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5158266" y="4869160"/>
            <a:ext cx="32403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татары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3069" y="5445224"/>
            <a:ext cx="75794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 какой национальности изображены на картинке?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7747597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 rot="10800000">
            <a:off x="280847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5580112" y="981075"/>
            <a:ext cx="32400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какой национальности изображены на картинке?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51798" y="5848267"/>
            <a:ext cx="31683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башкиры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4221375" cy="580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 rot="10800000">
            <a:off x="214313" y="5929313"/>
            <a:ext cx="714375" cy="785812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2208139" y="5113643"/>
            <a:ext cx="56226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национальности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изображены на картинке?</a:t>
            </a:r>
          </a:p>
          <a:p>
            <a:pPr algn="ctr"/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3157" y="4293096"/>
            <a:ext cx="19752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удмурты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8" y="476672"/>
            <a:ext cx="6559727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93191"/>
            <a:ext cx="5866169" cy="4757903"/>
          </a:xfrm>
          <a:prstGeom prst="rect">
            <a:avLst/>
          </a:prstGeom>
        </p:spPr>
      </p:pic>
      <p:sp>
        <p:nvSpPr>
          <p:cNvPr id="2" name="Стрелка вправо с вырезом 1">
            <a:hlinkClick r:id="rId4" action="ppaction://hlinksldjump"/>
          </p:cNvPr>
          <p:cNvSpPr/>
          <p:nvPr/>
        </p:nvSpPr>
        <p:spPr>
          <a:xfrm rot="10800000">
            <a:off x="214313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1907704" y="5407265"/>
            <a:ext cx="66967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 какой национальности изображены на картинке?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35947" y="4797152"/>
            <a:ext cx="20345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марийцы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85" y="2439054"/>
            <a:ext cx="7199312" cy="42724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8950" y="2967038"/>
            <a:ext cx="185738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" name="Стрелка вправо с вырезом 2">
            <a:hlinkClick r:id="rId4" action="ppaction://hlinksldjump"/>
          </p:cNvPr>
          <p:cNvSpPr/>
          <p:nvPr/>
        </p:nvSpPr>
        <p:spPr>
          <a:xfrm rot="10800000">
            <a:off x="214314" y="5857874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14313" y="188640"/>
            <a:ext cx="885098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Угадайте село.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Первое упоминание о нем – в 1853 году.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1925 году село было районным центром.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59152"/>
            <a:ext cx="1800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Рябки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50183"/>
            <a:ext cx="3937519" cy="3364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63" y="2385291"/>
            <a:ext cx="3597771" cy="3374436"/>
          </a:xfrm>
          <a:prstGeom prst="rect">
            <a:avLst/>
          </a:prstGeom>
        </p:spPr>
      </p:pic>
      <p:sp>
        <p:nvSpPr>
          <p:cNvPr id="2" name="Стрелка вправо с вырезом 1">
            <a:hlinkClick r:id="rId5" action="ppaction://hlinksldjump"/>
          </p:cNvPr>
          <p:cNvSpPr/>
          <p:nvPr/>
        </p:nvSpPr>
        <p:spPr>
          <a:xfrm rot="10955315">
            <a:off x="294494" y="5857875"/>
            <a:ext cx="714375" cy="785813"/>
          </a:xfrm>
          <a:prstGeom prst="notchedRightArrow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18276" y="260648"/>
            <a:ext cx="810418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Угадайте село.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Основано в 1737 году. В переводе с татарского – «начало источников». Здесь единственная в районе татарская школа.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373" y="2354977"/>
            <a:ext cx="193995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dirty="0" err="1" smtClean="0">
                <a:solidFill>
                  <a:schemeClr val="bg1"/>
                </a:solidFill>
                <a:latin typeface="Monotype Corsiva" pitchFamily="66" charset="0"/>
              </a:rPr>
              <a:t>Сульмаш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694</TotalTime>
  <Words>491</Words>
  <Application>Microsoft Office PowerPoint</Application>
  <PresentationFormat>Экран (4:3)</PresentationFormat>
  <Paragraphs>131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Bookman Old Style</vt:lpstr>
      <vt:lpstr>Calibri</vt:lpstr>
      <vt:lpstr>Century Gothic</vt:lpstr>
      <vt:lpstr>Monotype Corsiva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МБОУ СКШИ VIII вида</cp:lastModifiedBy>
  <cp:revision>66</cp:revision>
  <dcterms:created xsi:type="dcterms:W3CDTF">2009-02-11T14:58:19Z</dcterms:created>
  <dcterms:modified xsi:type="dcterms:W3CDTF">2025-06-04T04:25:02Z</dcterms:modified>
</cp:coreProperties>
</file>