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audi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2" r:id="rId15"/>
    <p:sldId id="275" r:id="rId16"/>
    <p:sldId id="277" r:id="rId17"/>
    <p:sldId id="278" r:id="rId18"/>
    <p:sldId id="268" r:id="rId19"/>
    <p:sldId id="280" r:id="rId20"/>
    <p:sldId id="282" r:id="rId21"/>
    <p:sldId id="279" r:id="rId22"/>
    <p:sldId id="283" r:id="rId23"/>
    <p:sldId id="284" r:id="rId24"/>
    <p:sldId id="286" r:id="rId25"/>
    <p:sldId id="285" r:id="rId26"/>
    <p:sldId id="289" r:id="rId27"/>
    <p:sldId id="288" r:id="rId28"/>
    <p:sldId id="287" r:id="rId29"/>
    <p:sldId id="28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>
      <p:cViewPr>
        <p:scale>
          <a:sx n="98" d="100"/>
          <a:sy n="98" d="100"/>
        </p:scale>
        <p:origin x="-1362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62BC1B-5146-401F-93E8-F1AF705DFDD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6D5D84-F66F-47EC-BEAC-EC441432EC3D}">
      <dgm:prSet phldrT="[Текст]" custT="1"/>
      <dgm:spPr/>
      <dgm:t>
        <a:bodyPr/>
        <a:lstStyle/>
        <a:p>
          <a:r>
            <a:rPr lang="ru-RU" sz="1800" dirty="0" smtClean="0"/>
            <a:t>Синий цвет – это цвет веры и честности.  Российский народ верит в свою страну и защищает ее. Синий цвет напоминает нам небо, реки, озёра, моря.</a:t>
          </a:r>
          <a:endParaRPr lang="ru-RU" sz="1800" dirty="0"/>
        </a:p>
      </dgm:t>
    </dgm:pt>
    <dgm:pt modelId="{03D2163E-D17A-40BD-A095-65E6164C2D63}">
      <dgm:prSet phldrT="[Текст]" phldr="1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 dirty="0">
            <a:solidFill>
              <a:srgbClr val="0070C0"/>
            </a:solidFill>
          </a:endParaRPr>
        </a:p>
      </dgm:t>
    </dgm:pt>
    <dgm:pt modelId="{DBC3E1D2-3BF0-42E9-9F62-78BAD932555D}" type="sibTrans" cxnId="{49057072-56C8-4E3B-BD32-C652C3E0E2F3}">
      <dgm:prSet/>
      <dgm:spPr/>
      <dgm:t>
        <a:bodyPr/>
        <a:lstStyle/>
        <a:p>
          <a:endParaRPr lang="ru-RU"/>
        </a:p>
      </dgm:t>
    </dgm:pt>
    <dgm:pt modelId="{2A86E8A6-234E-4EDF-AF0B-33AA245E4E81}" type="parTrans" cxnId="{49057072-56C8-4E3B-BD32-C652C3E0E2F3}">
      <dgm:prSet/>
      <dgm:spPr/>
      <dgm:t>
        <a:bodyPr/>
        <a:lstStyle/>
        <a:p>
          <a:endParaRPr lang="ru-RU"/>
        </a:p>
      </dgm:t>
    </dgm:pt>
    <dgm:pt modelId="{8E86758A-5F09-44EC-A6F1-97CF7932AF52}" type="sibTrans" cxnId="{15DE1B00-43A8-4025-BFE0-E6C8846AA0E4}">
      <dgm:prSet/>
      <dgm:spPr/>
      <dgm:t>
        <a:bodyPr/>
        <a:lstStyle/>
        <a:p>
          <a:endParaRPr lang="ru-RU"/>
        </a:p>
      </dgm:t>
    </dgm:pt>
    <dgm:pt modelId="{B9154E48-6FBB-4994-B484-F8689D767A89}" type="parTrans" cxnId="{15DE1B00-43A8-4025-BFE0-E6C8846AA0E4}">
      <dgm:prSet/>
      <dgm:spPr/>
      <dgm:t>
        <a:bodyPr/>
        <a:lstStyle/>
        <a:p>
          <a:endParaRPr lang="ru-RU"/>
        </a:p>
      </dgm:t>
    </dgm:pt>
    <dgm:pt modelId="{66BA5D20-CD6F-4D08-B2D8-6B013D308D6F}">
      <dgm:prSet phldrT="[Текст]" custT="1"/>
      <dgm:spPr>
        <a:ln>
          <a:solidFill>
            <a:schemeClr val="bg2"/>
          </a:solidFill>
        </a:ln>
      </dgm:spPr>
      <dgm:t>
        <a:bodyPr/>
        <a:lstStyle/>
        <a:p>
          <a:r>
            <a:rPr lang="ru-RU" sz="1800" dirty="0" smtClean="0"/>
            <a:t>Белый цвет - это цвет мира и чистоты. Наша страна миролюбивая. Белый цвет напоминает нам березу, снег, облака, ромашку.</a:t>
          </a:r>
          <a:endParaRPr lang="ru-RU" sz="1800" dirty="0"/>
        </a:p>
      </dgm:t>
    </dgm:pt>
    <dgm:pt modelId="{740C8C10-6148-498F-8E7C-9C6F6267ADBE}">
      <dgm:prSet phldrT="[Текст]" phldr="1"/>
      <dgm:spPr>
        <a:solidFill>
          <a:schemeClr val="bg1"/>
        </a:solidFill>
        <a:ln>
          <a:solidFill>
            <a:schemeClr val="bg2"/>
          </a:solidFill>
        </a:ln>
      </dgm:spPr>
      <dgm:t>
        <a:bodyPr/>
        <a:lstStyle/>
        <a:p>
          <a:endParaRPr lang="ru-RU" dirty="0"/>
        </a:p>
      </dgm:t>
    </dgm:pt>
    <dgm:pt modelId="{5FD90D08-41F0-4941-9376-2F1CE6FFC11B}" type="sibTrans" cxnId="{72111F25-1877-4622-AE72-39DC6AE4B826}">
      <dgm:prSet/>
      <dgm:spPr/>
      <dgm:t>
        <a:bodyPr/>
        <a:lstStyle/>
        <a:p>
          <a:endParaRPr lang="ru-RU"/>
        </a:p>
      </dgm:t>
    </dgm:pt>
    <dgm:pt modelId="{F1ED66C6-2EDF-4A7C-BFA2-FD1AF53305F0}" type="parTrans" cxnId="{72111F25-1877-4622-AE72-39DC6AE4B826}">
      <dgm:prSet/>
      <dgm:spPr/>
      <dgm:t>
        <a:bodyPr/>
        <a:lstStyle/>
        <a:p>
          <a:endParaRPr lang="ru-RU"/>
        </a:p>
      </dgm:t>
    </dgm:pt>
    <dgm:pt modelId="{6F0BA955-E3DE-4CB0-9C83-DB0B3169E213}" type="sibTrans" cxnId="{2C421C9E-1BBD-42A2-95C3-5BA5B3C0B576}">
      <dgm:prSet/>
      <dgm:spPr/>
      <dgm:t>
        <a:bodyPr/>
        <a:lstStyle/>
        <a:p>
          <a:endParaRPr lang="ru-RU"/>
        </a:p>
      </dgm:t>
    </dgm:pt>
    <dgm:pt modelId="{7B50BF49-6D57-49F2-999F-EBFBB8B49E9B}" type="parTrans" cxnId="{2C421C9E-1BBD-42A2-95C3-5BA5B3C0B576}">
      <dgm:prSet/>
      <dgm:spPr/>
      <dgm:t>
        <a:bodyPr/>
        <a:lstStyle/>
        <a:p>
          <a:endParaRPr lang="ru-RU"/>
        </a:p>
      </dgm:t>
    </dgm:pt>
    <dgm:pt modelId="{F9FCDC22-F004-4FFE-AD13-5CBDE95B8B8C}">
      <dgm:prSet phldrT="[Текст]" custT="1"/>
      <dgm:spPr>
        <a:ln>
          <a:solidFill>
            <a:srgbClr val="FF0000"/>
          </a:solidFill>
        </a:ln>
      </dgm:spPr>
      <dgm:t>
        <a:bodyPr/>
        <a:lstStyle/>
        <a:p>
          <a:r>
            <a:rPr lang="ru-RU" sz="1800" b="0" dirty="0" smtClean="0"/>
            <a:t>Красный цвет – это цвет силы и мужества. Напоминает нам солнце, огонь, тепло.</a:t>
          </a:r>
          <a:endParaRPr lang="ru-RU" sz="1800" b="0" dirty="0"/>
        </a:p>
      </dgm:t>
    </dgm:pt>
    <dgm:pt modelId="{6BEBA797-5262-4972-A1DB-1DC86BEE2AD6}" type="sibTrans" cxnId="{29E1307E-A947-4458-B6A3-E2130B863CBF}">
      <dgm:prSet/>
      <dgm:spPr/>
      <dgm:t>
        <a:bodyPr/>
        <a:lstStyle/>
        <a:p>
          <a:endParaRPr lang="ru-RU"/>
        </a:p>
      </dgm:t>
    </dgm:pt>
    <dgm:pt modelId="{78352FE5-59F5-43EC-8D59-F9CD402A176E}" type="parTrans" cxnId="{29E1307E-A947-4458-B6A3-E2130B863CBF}">
      <dgm:prSet/>
      <dgm:spPr/>
      <dgm:t>
        <a:bodyPr/>
        <a:lstStyle/>
        <a:p>
          <a:endParaRPr lang="ru-RU"/>
        </a:p>
      </dgm:t>
    </dgm:pt>
    <dgm:pt modelId="{9A47CEF0-BD44-4FAF-8D9C-E37636DF854B}">
      <dgm:prSet phldrT="[Текст]" phldr="1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endParaRPr lang="ru-RU" dirty="0">
            <a:solidFill>
              <a:srgbClr val="FF0000"/>
            </a:solidFill>
          </a:endParaRPr>
        </a:p>
      </dgm:t>
    </dgm:pt>
    <dgm:pt modelId="{E21C2133-55E4-4638-98F3-83CE983BE2C4}" type="sibTrans" cxnId="{7118B148-68EF-46ED-BCD8-8D10C2CE90EE}">
      <dgm:prSet/>
      <dgm:spPr/>
      <dgm:t>
        <a:bodyPr/>
        <a:lstStyle/>
        <a:p>
          <a:endParaRPr lang="ru-RU"/>
        </a:p>
      </dgm:t>
    </dgm:pt>
    <dgm:pt modelId="{209D871F-D4BD-4F23-97AA-44DD5E200B36}" type="parTrans" cxnId="{7118B148-68EF-46ED-BCD8-8D10C2CE90EE}">
      <dgm:prSet/>
      <dgm:spPr/>
      <dgm:t>
        <a:bodyPr/>
        <a:lstStyle/>
        <a:p>
          <a:endParaRPr lang="ru-RU"/>
        </a:p>
      </dgm:t>
    </dgm:pt>
    <dgm:pt modelId="{F7541529-4171-4932-850A-FB7B7458A4C1}" type="pres">
      <dgm:prSet presAssocID="{2A62BC1B-5146-401F-93E8-F1AF705DFDDA}" presName="linearFlow" presStyleCnt="0">
        <dgm:presLayoutVars>
          <dgm:dir/>
          <dgm:animLvl val="lvl"/>
          <dgm:resizeHandles val="exact"/>
        </dgm:presLayoutVars>
      </dgm:prSet>
      <dgm:spPr/>
    </dgm:pt>
    <dgm:pt modelId="{274D7367-974A-40A0-B7D6-16C9CD70C255}" type="pres">
      <dgm:prSet presAssocID="{740C8C10-6148-498F-8E7C-9C6F6267ADBE}" presName="composite" presStyleCnt="0"/>
      <dgm:spPr/>
    </dgm:pt>
    <dgm:pt modelId="{D800AB74-BC4B-481B-AD28-F54978DEFCB2}" type="pres">
      <dgm:prSet presAssocID="{740C8C10-6148-498F-8E7C-9C6F6267ADB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374867-D6C7-4708-A37C-059D1492CA58}" type="pres">
      <dgm:prSet presAssocID="{740C8C10-6148-498F-8E7C-9C6F6267ADBE}" presName="descendantText" presStyleLbl="alignAcc1" presStyleIdx="0" presStyleCnt="3" custLinFactNeighborX="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E3678-FB92-4F77-8059-CBAB2D085B71}" type="pres">
      <dgm:prSet presAssocID="{5FD90D08-41F0-4941-9376-2F1CE6FFC11B}" presName="sp" presStyleCnt="0"/>
      <dgm:spPr/>
    </dgm:pt>
    <dgm:pt modelId="{3EC6D693-E9FF-45CF-8E43-AAFFF463A1F9}" type="pres">
      <dgm:prSet presAssocID="{03D2163E-D17A-40BD-A095-65E6164C2D63}" presName="composite" presStyleCnt="0"/>
      <dgm:spPr/>
    </dgm:pt>
    <dgm:pt modelId="{791609FE-CEC6-48EC-9AB4-4C654C0B0D75}" type="pres">
      <dgm:prSet presAssocID="{03D2163E-D17A-40BD-A095-65E6164C2D6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7F35BE-EBF3-4EC8-8757-B271F20B18AD}" type="pres">
      <dgm:prSet presAssocID="{03D2163E-D17A-40BD-A095-65E6164C2D63}" presName="descendantText" presStyleLbl="alignAcc1" presStyleIdx="1" presStyleCnt="3" custLinFactNeighborX="26912" custLinFactNeighborY="-5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77336C-DC25-4F8B-8628-499D27C278BE}" type="pres">
      <dgm:prSet presAssocID="{DBC3E1D2-3BF0-42E9-9F62-78BAD932555D}" presName="sp" presStyleCnt="0"/>
      <dgm:spPr/>
    </dgm:pt>
    <dgm:pt modelId="{80663185-2B95-4A78-914B-91263B7F4DA7}" type="pres">
      <dgm:prSet presAssocID="{9A47CEF0-BD44-4FAF-8D9C-E37636DF854B}" presName="composite" presStyleCnt="0"/>
      <dgm:spPr/>
    </dgm:pt>
    <dgm:pt modelId="{57BE0B7B-1288-452B-B78A-5CDB3C25186D}" type="pres">
      <dgm:prSet presAssocID="{9A47CEF0-BD44-4FAF-8D9C-E37636DF854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DF53A-82DF-4C9F-8BB7-6E9F9A5D9D6E}" type="pres">
      <dgm:prSet presAssocID="{9A47CEF0-BD44-4FAF-8D9C-E37636DF854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1307E-A947-4458-B6A3-E2130B863CBF}" srcId="{9A47CEF0-BD44-4FAF-8D9C-E37636DF854B}" destId="{F9FCDC22-F004-4FFE-AD13-5CBDE95B8B8C}" srcOrd="0" destOrd="0" parTransId="{78352FE5-59F5-43EC-8D59-F9CD402A176E}" sibTransId="{6BEBA797-5262-4972-A1DB-1DC86BEE2AD6}"/>
    <dgm:cxn modelId="{C185F704-442E-4274-9A22-FFF0205D5953}" type="presOf" srcId="{2A62BC1B-5146-401F-93E8-F1AF705DFDDA}" destId="{F7541529-4171-4932-850A-FB7B7458A4C1}" srcOrd="0" destOrd="0" presId="urn:microsoft.com/office/officeart/2005/8/layout/chevron2"/>
    <dgm:cxn modelId="{2D2E9D9C-6C75-41DD-A5C1-9ECF15F70BE2}" type="presOf" srcId="{03D2163E-D17A-40BD-A095-65E6164C2D63}" destId="{791609FE-CEC6-48EC-9AB4-4C654C0B0D75}" srcOrd="0" destOrd="0" presId="urn:microsoft.com/office/officeart/2005/8/layout/chevron2"/>
    <dgm:cxn modelId="{2C421C9E-1BBD-42A2-95C3-5BA5B3C0B576}" srcId="{740C8C10-6148-498F-8E7C-9C6F6267ADBE}" destId="{66BA5D20-CD6F-4D08-B2D8-6B013D308D6F}" srcOrd="0" destOrd="0" parTransId="{7B50BF49-6D57-49F2-999F-EBFBB8B49E9B}" sibTransId="{6F0BA955-E3DE-4CB0-9C83-DB0B3169E213}"/>
    <dgm:cxn modelId="{49057072-56C8-4E3B-BD32-C652C3E0E2F3}" srcId="{2A62BC1B-5146-401F-93E8-F1AF705DFDDA}" destId="{03D2163E-D17A-40BD-A095-65E6164C2D63}" srcOrd="1" destOrd="0" parTransId="{2A86E8A6-234E-4EDF-AF0B-33AA245E4E81}" sibTransId="{DBC3E1D2-3BF0-42E9-9F62-78BAD932555D}"/>
    <dgm:cxn modelId="{AE290154-E147-4CB8-9EE0-98827ABE0904}" type="presOf" srcId="{1B6D5D84-F66F-47EC-BEAC-EC441432EC3D}" destId="{CF7F35BE-EBF3-4EC8-8757-B271F20B18AD}" srcOrd="0" destOrd="0" presId="urn:microsoft.com/office/officeart/2005/8/layout/chevron2"/>
    <dgm:cxn modelId="{A5577ECF-F634-4B09-A74C-8A86B882D84C}" type="presOf" srcId="{740C8C10-6148-498F-8E7C-9C6F6267ADBE}" destId="{D800AB74-BC4B-481B-AD28-F54978DEFCB2}" srcOrd="0" destOrd="0" presId="urn:microsoft.com/office/officeart/2005/8/layout/chevron2"/>
    <dgm:cxn modelId="{42F6383D-88E9-47F4-BD84-07F7781A180C}" type="presOf" srcId="{9A47CEF0-BD44-4FAF-8D9C-E37636DF854B}" destId="{57BE0B7B-1288-452B-B78A-5CDB3C25186D}" srcOrd="0" destOrd="0" presId="urn:microsoft.com/office/officeart/2005/8/layout/chevron2"/>
    <dgm:cxn modelId="{DF700EDF-37E5-4EEE-9690-AC65C5C6FF91}" type="presOf" srcId="{66BA5D20-CD6F-4D08-B2D8-6B013D308D6F}" destId="{58374867-D6C7-4708-A37C-059D1492CA58}" srcOrd="0" destOrd="0" presId="urn:microsoft.com/office/officeart/2005/8/layout/chevron2"/>
    <dgm:cxn modelId="{15DE1B00-43A8-4025-BFE0-E6C8846AA0E4}" srcId="{03D2163E-D17A-40BD-A095-65E6164C2D63}" destId="{1B6D5D84-F66F-47EC-BEAC-EC441432EC3D}" srcOrd="0" destOrd="0" parTransId="{B9154E48-6FBB-4994-B484-F8689D767A89}" sibTransId="{8E86758A-5F09-44EC-A6F1-97CF7932AF52}"/>
    <dgm:cxn modelId="{1394A3D2-D89D-4AE5-86CC-E6B3063E1FBF}" type="presOf" srcId="{F9FCDC22-F004-4FFE-AD13-5CBDE95B8B8C}" destId="{775DF53A-82DF-4C9F-8BB7-6E9F9A5D9D6E}" srcOrd="0" destOrd="0" presId="urn:microsoft.com/office/officeart/2005/8/layout/chevron2"/>
    <dgm:cxn modelId="{7118B148-68EF-46ED-BCD8-8D10C2CE90EE}" srcId="{2A62BC1B-5146-401F-93E8-F1AF705DFDDA}" destId="{9A47CEF0-BD44-4FAF-8D9C-E37636DF854B}" srcOrd="2" destOrd="0" parTransId="{209D871F-D4BD-4F23-97AA-44DD5E200B36}" sibTransId="{E21C2133-55E4-4638-98F3-83CE983BE2C4}"/>
    <dgm:cxn modelId="{72111F25-1877-4622-AE72-39DC6AE4B826}" srcId="{2A62BC1B-5146-401F-93E8-F1AF705DFDDA}" destId="{740C8C10-6148-498F-8E7C-9C6F6267ADBE}" srcOrd="0" destOrd="0" parTransId="{F1ED66C6-2EDF-4A7C-BFA2-FD1AF53305F0}" sibTransId="{5FD90D08-41F0-4941-9376-2F1CE6FFC11B}"/>
    <dgm:cxn modelId="{B04BD8B0-B5D5-44D4-8B2D-E55C1C40BC71}" type="presParOf" srcId="{F7541529-4171-4932-850A-FB7B7458A4C1}" destId="{274D7367-974A-40A0-B7D6-16C9CD70C255}" srcOrd="0" destOrd="0" presId="urn:microsoft.com/office/officeart/2005/8/layout/chevron2"/>
    <dgm:cxn modelId="{6C97D6C3-F1D6-46AC-A295-9EBA31A22073}" type="presParOf" srcId="{274D7367-974A-40A0-B7D6-16C9CD70C255}" destId="{D800AB74-BC4B-481B-AD28-F54978DEFCB2}" srcOrd="0" destOrd="0" presId="urn:microsoft.com/office/officeart/2005/8/layout/chevron2"/>
    <dgm:cxn modelId="{8FF88B55-C5D3-49DC-A3EB-D745B9C595D2}" type="presParOf" srcId="{274D7367-974A-40A0-B7D6-16C9CD70C255}" destId="{58374867-D6C7-4708-A37C-059D1492CA58}" srcOrd="1" destOrd="0" presId="urn:microsoft.com/office/officeart/2005/8/layout/chevron2"/>
    <dgm:cxn modelId="{C91ACBC5-B265-420C-B6D3-5F271EA87E76}" type="presParOf" srcId="{F7541529-4171-4932-850A-FB7B7458A4C1}" destId="{0BDE3678-FB92-4F77-8059-CBAB2D085B71}" srcOrd="1" destOrd="0" presId="urn:microsoft.com/office/officeart/2005/8/layout/chevron2"/>
    <dgm:cxn modelId="{48D75195-71CE-4551-8E20-74927206717E}" type="presParOf" srcId="{F7541529-4171-4932-850A-FB7B7458A4C1}" destId="{3EC6D693-E9FF-45CF-8E43-AAFFF463A1F9}" srcOrd="2" destOrd="0" presId="urn:microsoft.com/office/officeart/2005/8/layout/chevron2"/>
    <dgm:cxn modelId="{E53ABC15-12CE-4857-BB62-154ACBCA9E83}" type="presParOf" srcId="{3EC6D693-E9FF-45CF-8E43-AAFFF463A1F9}" destId="{791609FE-CEC6-48EC-9AB4-4C654C0B0D75}" srcOrd="0" destOrd="0" presId="urn:microsoft.com/office/officeart/2005/8/layout/chevron2"/>
    <dgm:cxn modelId="{64AD58CD-A9FF-41C1-B2E5-EB93E8A9EB33}" type="presParOf" srcId="{3EC6D693-E9FF-45CF-8E43-AAFFF463A1F9}" destId="{CF7F35BE-EBF3-4EC8-8757-B271F20B18AD}" srcOrd="1" destOrd="0" presId="urn:microsoft.com/office/officeart/2005/8/layout/chevron2"/>
    <dgm:cxn modelId="{B8A4D57C-61DA-429F-A495-F622DE0475E2}" type="presParOf" srcId="{F7541529-4171-4932-850A-FB7B7458A4C1}" destId="{6777336C-DC25-4F8B-8628-499D27C278BE}" srcOrd="3" destOrd="0" presId="urn:microsoft.com/office/officeart/2005/8/layout/chevron2"/>
    <dgm:cxn modelId="{8B02C821-1B83-4228-9274-D087AD4B2D08}" type="presParOf" srcId="{F7541529-4171-4932-850A-FB7B7458A4C1}" destId="{80663185-2B95-4A78-914B-91263B7F4DA7}" srcOrd="4" destOrd="0" presId="urn:microsoft.com/office/officeart/2005/8/layout/chevron2"/>
    <dgm:cxn modelId="{4A9C1F89-EDF4-4781-96B7-D6FD0F92F09C}" type="presParOf" srcId="{80663185-2B95-4A78-914B-91263B7F4DA7}" destId="{57BE0B7B-1288-452B-B78A-5CDB3C25186D}" srcOrd="0" destOrd="0" presId="urn:microsoft.com/office/officeart/2005/8/layout/chevron2"/>
    <dgm:cxn modelId="{0B79D108-27F5-4F41-8F7F-D875A00F8AAD}" type="presParOf" srcId="{80663185-2B95-4A78-914B-91263B7F4DA7}" destId="{775DF53A-82DF-4C9F-8BB7-6E9F9A5D9D6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0AB74-BC4B-481B-AD28-F54978DEFCB2}">
      <dsp:nvSpPr>
        <dsp:cNvPr id="0" name=""/>
        <dsp:cNvSpPr/>
      </dsp:nvSpPr>
      <dsp:spPr>
        <a:xfrm rot="5400000">
          <a:off x="-224343" y="228334"/>
          <a:ext cx="1495622" cy="1046935"/>
        </a:xfrm>
        <a:prstGeom prst="chevron">
          <a:avLst/>
        </a:prstGeom>
        <a:solidFill>
          <a:schemeClr val="bg1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1" y="527459"/>
        <a:ext cx="1046935" cy="448687"/>
      </dsp:txXfrm>
    </dsp:sp>
    <dsp:sp modelId="{58374867-D6C7-4708-A37C-059D1492CA58}">
      <dsp:nvSpPr>
        <dsp:cNvPr id="0" name=""/>
        <dsp:cNvSpPr/>
      </dsp:nvSpPr>
      <dsp:spPr>
        <a:xfrm rot="5400000">
          <a:off x="3085390" y="-2034464"/>
          <a:ext cx="972154" cy="50490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Белый цвет - это цвет мира и чистоты. Наша страна миролюбивая. Белый цвет напоминает нам березу, снег, облака, ромашку.</a:t>
          </a:r>
          <a:endParaRPr lang="ru-RU" sz="1800" kern="1200" dirty="0"/>
        </a:p>
      </dsp:txBody>
      <dsp:txXfrm rot="-5400000">
        <a:off x="1046936" y="51447"/>
        <a:ext cx="5001607" cy="877240"/>
      </dsp:txXfrm>
    </dsp:sp>
    <dsp:sp modelId="{791609FE-CEC6-48EC-9AB4-4C654C0B0D75}">
      <dsp:nvSpPr>
        <dsp:cNvPr id="0" name=""/>
        <dsp:cNvSpPr/>
      </dsp:nvSpPr>
      <dsp:spPr>
        <a:xfrm rot="5400000">
          <a:off x="-224343" y="1528760"/>
          <a:ext cx="1495622" cy="1046935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rgbClr val="0070C0"/>
            </a:solidFill>
          </a:endParaRPr>
        </a:p>
      </dsp:txBody>
      <dsp:txXfrm rot="-5400000">
        <a:off x="1" y="1827885"/>
        <a:ext cx="1046935" cy="448687"/>
      </dsp:txXfrm>
    </dsp:sp>
    <dsp:sp modelId="{CF7F35BE-EBF3-4EC8-8757-B271F20B18AD}">
      <dsp:nvSpPr>
        <dsp:cNvPr id="0" name=""/>
        <dsp:cNvSpPr/>
      </dsp:nvSpPr>
      <dsp:spPr>
        <a:xfrm rot="5400000">
          <a:off x="3085390" y="-784347"/>
          <a:ext cx="972154" cy="50490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Синий цвет – это цвет веры и честности.  Российский народ верит в свою страну и защищает ее. Синий цвет напоминает нам небо, реки, озёра, моря.</a:t>
          </a:r>
          <a:endParaRPr lang="ru-RU" sz="1800" kern="1200" dirty="0"/>
        </a:p>
      </dsp:txBody>
      <dsp:txXfrm rot="-5400000">
        <a:off x="1046936" y="1301564"/>
        <a:ext cx="5001607" cy="877240"/>
      </dsp:txXfrm>
    </dsp:sp>
    <dsp:sp modelId="{57BE0B7B-1288-452B-B78A-5CDB3C25186D}">
      <dsp:nvSpPr>
        <dsp:cNvPr id="0" name=""/>
        <dsp:cNvSpPr/>
      </dsp:nvSpPr>
      <dsp:spPr>
        <a:xfrm rot="5400000">
          <a:off x="-224343" y="2829186"/>
          <a:ext cx="1495622" cy="1046935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rgbClr val="FF0000"/>
            </a:solidFill>
          </a:endParaRPr>
        </a:p>
      </dsp:txBody>
      <dsp:txXfrm rot="-5400000">
        <a:off x="1" y="3128311"/>
        <a:ext cx="1046935" cy="448687"/>
      </dsp:txXfrm>
    </dsp:sp>
    <dsp:sp modelId="{775DF53A-82DF-4C9F-8BB7-6E9F9A5D9D6E}">
      <dsp:nvSpPr>
        <dsp:cNvPr id="0" name=""/>
        <dsp:cNvSpPr/>
      </dsp:nvSpPr>
      <dsp:spPr>
        <a:xfrm rot="5400000">
          <a:off x="3085390" y="566387"/>
          <a:ext cx="972154" cy="50490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/>
            <a:t>Красный цвет – это цвет силы и мужества. Напоминает нам солнце, огонь, тепло.</a:t>
          </a:r>
          <a:endParaRPr lang="ru-RU" sz="1800" b="0" kern="1200" dirty="0"/>
        </a:p>
      </dsp:txBody>
      <dsp:txXfrm rot="-5400000">
        <a:off x="1046936" y="2652299"/>
        <a:ext cx="5001607" cy="877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89D12-C8E7-47B4-92C0-E2DC747D0D43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48BFF-D11D-4FCD-A746-455B52E84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46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711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06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94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22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61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46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49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68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31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69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64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" name="applause.wav"/>
          </p:stSnd>
        </p:sndAc>
      </p:transition>
    </mc:Choice>
    <mc:Fallback>
      <p:transition spd="slow" advClick="0">
        <p:sndAc>
          <p:stSnd>
            <p:snd r:embed="rId1" name="applaus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2BD44-838A-499E-8D9A-24398FA6FB91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164BD-352C-49F8-9BB7-B9F775481B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867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13" name="applause.wav"/>
          </p:stSnd>
        </p:sndAc>
      </p:transition>
    </mc:Choice>
    <mc:Fallback>
      <p:transition spd="slow" advClick="0">
        <p:sndAc>
          <p:stSnd>
            <p:snd r:embed="rId13" name="applaus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slide" Target="slide1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14.xml"/><Relationship Id="rId4" Type="http://schemas.openxmlformats.org/officeDocument/2006/relationships/image" Target="../media/image3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15.xml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16.xml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17.xml"/><Relationship Id="rId4" Type="http://schemas.openxmlformats.org/officeDocument/2006/relationships/image" Target="../media/image3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17.png"/><Relationship Id="rId5" Type="http://schemas.openxmlformats.org/officeDocument/2006/relationships/image" Target="../media/image21.png"/><Relationship Id="rId10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slide" Target="slide19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20.xml"/><Relationship Id="rId3" Type="http://schemas.openxmlformats.org/officeDocument/2006/relationships/image" Target="../media/image4.png"/><Relationship Id="rId7" Type="http://schemas.openxmlformats.org/officeDocument/2006/relationships/slide" Target="slide7.xml"/><Relationship Id="rId12" Type="http://schemas.openxmlformats.org/officeDocument/2006/relationships/slide" Target="slide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11" Type="http://schemas.openxmlformats.org/officeDocument/2006/relationships/slide" Target="slide11.xml"/><Relationship Id="rId5" Type="http://schemas.openxmlformats.org/officeDocument/2006/relationships/slide" Target="slide18.xml"/><Relationship Id="rId15" Type="http://schemas.openxmlformats.org/officeDocument/2006/relationships/slide" Target="slide25.xml"/><Relationship Id="rId10" Type="http://schemas.openxmlformats.org/officeDocument/2006/relationships/slide" Target="slide9.xml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37.jpeg"/><Relationship Id="rId2" Type="http://schemas.openxmlformats.org/officeDocument/2006/relationships/audi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36.png"/><Relationship Id="rId5" Type="http://schemas.openxmlformats.org/officeDocument/2006/relationships/audio" Target="../media/audio2.wav"/><Relationship Id="rId15" Type="http://schemas.openxmlformats.org/officeDocument/2006/relationships/image" Target="../media/image39.png"/><Relationship Id="rId10" Type="http://schemas.microsoft.com/office/2007/relationships/hdphoto" Target="../media/hdphoto8.wdp"/><Relationship Id="rId4" Type="http://schemas.openxmlformats.org/officeDocument/2006/relationships/audio" Target="../media/audio3.wav"/><Relationship Id="rId9" Type="http://schemas.openxmlformats.org/officeDocument/2006/relationships/image" Target="../media/image35.png"/><Relationship Id="rId1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slide" Target="slide2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microsoft.com/office/2007/relationships/hdphoto" Target="../media/hdphoto9.wdp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slide" Target="slide24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png"/><Relationship Id="rId5" Type="http://schemas.openxmlformats.org/officeDocument/2006/relationships/image" Target="../media/image46.jpe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0.png"/><Relationship Id="rId4" Type="http://schemas.openxmlformats.org/officeDocument/2006/relationships/image" Target="../media/image4.png"/><Relationship Id="rId9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27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microsoft.com/office/2007/relationships/hdphoto" Target="../media/hdphoto11.wdp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slide" Target="slide29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slide" Target="slide2.xml"/><Relationship Id="rId4" Type="http://schemas.microsoft.com/office/2007/relationships/hdphoto" Target="../media/hdphoto1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7272808" cy="1150868"/>
          </a:xfrm>
        </p:spPr>
        <p:txBody>
          <a:bodyPr>
            <a:normAutofit fontScale="90000"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/>
              </a:rPr>
              <a:t>«Государственные символы России»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321485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</a:rPr>
              <a:t>Игра-викторина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346576" y="6313426"/>
            <a:ext cx="792088" cy="589458"/>
            <a:chOff x="21391" y="6324375"/>
            <a:chExt cx="792088" cy="589458"/>
          </a:xfrm>
        </p:grpSpPr>
        <p:pic>
          <p:nvPicPr>
            <p:cNvPr id="1026" name="Picture 2" descr="C:\Users\user\Desktop\викторина\image-364858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8810">
                          <a14:foregroundMark x1="24405" y1="74929" x2="24405" y2="74929"/>
                          <a14:backgroundMark x1="9881" y1="86119" x2="9881" y2="86119"/>
                          <a14:backgroundMark x1="86786" y1="12890" x2="86786" y2="12890"/>
                          <a14:backgroundMark x1="7262" y1="7790" x2="7262" y2="7790"/>
                          <a14:backgroundMark x1="89405" y1="91218" x2="89405" y2="912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91" y="6324375"/>
              <a:ext cx="792088" cy="589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94271" y="6357494"/>
              <a:ext cx="646331" cy="2616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11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далее</a:t>
              </a:r>
              <a:endParaRPr lang="ru-RU" sz="11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89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131840" y="620688"/>
            <a:ext cx="5883944" cy="4792854"/>
            <a:chOff x="3131840" y="620688"/>
            <a:chExt cx="5883944" cy="4792854"/>
          </a:xfrm>
        </p:grpSpPr>
        <p:pic>
          <p:nvPicPr>
            <p:cNvPr id="5122" name="Picture 2" descr="C:\Users\user\Desktop\викторина\b4ef0d9a-e513-5b67-b30a-b9828633f62d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1484784"/>
              <a:ext cx="5883944" cy="3928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331715" y="620688"/>
              <a:ext cx="54841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Единство страны!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512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159" y="6309320"/>
            <a:ext cx="3175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141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06985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4664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836712"/>
            <a:ext cx="4988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Раскрась флаг России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41168"/>
            <a:ext cx="15795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64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викторина\910.bmp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1" b="100000" l="0" r="100000">
                        <a14:foregroundMark x1="20501" y1="15755" x2="20501" y2="15755"/>
                        <a14:foregroundMark x1="70273" y1="21875" x2="70273" y2="21875"/>
                        <a14:foregroundMark x1="43280" y1="14583" x2="43280" y2="14583"/>
                        <a14:foregroundMark x1="42141" y1="4818" x2="42141" y2="4818"/>
                        <a14:foregroundMark x1="81663" y1="15755" x2="81663" y2="15755"/>
                        <a14:foregroundMark x1="89522" y1="42708" x2="89522" y2="42708"/>
                        <a14:foregroundMark x1="67426" y1="41406" x2="67426" y2="41406"/>
                        <a14:foregroundMark x1="41458" y1="36198" x2="41458" y2="36198"/>
                        <a14:foregroundMark x1="27904" y1="54427" x2="29385" y2="55208"/>
                        <a14:foregroundMark x1="51025" y1="69922" x2="51025" y2="69922"/>
                        <a14:foregroundMark x1="67426" y1="67057" x2="67426" y2="67057"/>
                        <a14:foregroundMark x1="5923" y1="4427" x2="5923" y2="4427"/>
                        <a14:foregroundMark x1="3759" y1="9635" x2="3759" y2="9635"/>
                        <a14:foregroundMark x1="4784" y1="27604" x2="4784" y2="27604"/>
                        <a14:foregroundMark x1="9453" y1="63411" x2="10478" y2="63802"/>
                        <a14:foregroundMark x1="10820" y1="84115" x2="10820" y2="84115"/>
                        <a14:foregroundMark x1="27221" y1="59375" x2="27221" y2="59375"/>
                        <a14:foregroundMark x1="21526" y1="67057" x2="21526" y2="67057"/>
                        <a14:foregroundMark x1="40433" y1="61719" x2="41800" y2="61719"/>
                        <a14:foregroundMark x1="74146" y1="60156" x2="74146" y2="60156"/>
                        <a14:foregroundMark x1="84852" y1="62630" x2="84852" y2="62630"/>
                        <a14:foregroundMark x1="87358" y1="60156" x2="87358" y2="60156"/>
                        <a14:foregroundMark x1="75626" y1="42708" x2="75626" y2="42708"/>
                        <a14:foregroundMark x1="28246" y1="32943" x2="28246" y2="32943"/>
                        <a14:foregroundMark x1="20501" y1="38932" x2="22551" y2="41406"/>
                        <a14:foregroundMark x1="26196" y1="42708" x2="27563" y2="42708"/>
                        <a14:foregroundMark x1="59909" y1="19401" x2="59909" y2="19401"/>
                        <a14:foregroundMark x1="87358" y1="12500" x2="87358" y2="12500"/>
                        <a14:foregroundMark x1="26879" y1="12109" x2="26879" y2="12109"/>
                        <a14:backgroundMark x1="42938" y1="91406" x2="42938" y2="91406"/>
                        <a14:backgroundMark x1="10478" y1="46354" x2="10478" y2="46354"/>
                        <a14:backgroundMark x1="1595" y1="73958" x2="1595" y2="73958"/>
                        <a14:backgroundMark x1="11162" y1="4427" x2="11162" y2="4427"/>
                        <a14:backgroundMark x1="59567" y1="5990" x2="59567" y2="5990"/>
                        <a14:backgroundMark x1="96925" y1="29167" x2="96925" y2="29167"/>
                        <a14:backgroundMark x1="93736" y1="88672" x2="93736" y2="88672"/>
                        <a14:backgroundMark x1="78815" y1="83724" x2="78815" y2="837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836712"/>
            <a:ext cx="4708104" cy="411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7" action="ppaction://hlinksldjump"/>
          </p:cNvPr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4283968" y="1196752"/>
            <a:ext cx="432048" cy="576064"/>
          </a:xfrm>
          <a:prstGeom prst="actionButtonHel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83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1" animBg="1"/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rId5" action="ppaction://hlinksldjump"/>
          </p:cNvPr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user\Desktop\викторина\флаг\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7837" y1="13814" x2="27837" y2="13814"/>
                        <a14:foregroundMark x1="68262" y1="15258" x2="68262" y2="15258"/>
                        <a14:foregroundMark x1="31915" y1="34021" x2="31915" y2="34021"/>
                        <a14:foregroundMark x1="60638" y1="34845" x2="60638" y2="34845"/>
                        <a14:foregroundMark x1="25177" y1="54433" x2="25887" y2="54433"/>
                        <a14:foregroundMark x1="71277" y1="60206" x2="71277" y2="60206"/>
                        <a14:foregroundMark x1="45213" y1="62680" x2="45213" y2="62680"/>
                        <a14:foregroundMark x1="7979" y1="65773" x2="7979" y2="65773"/>
                        <a14:foregroundMark x1="4255" y1="4330" x2="4255" y2="4330"/>
                        <a14:backgroundMark x1="1418" y1="12990" x2="1418" y2="12990"/>
                        <a14:backgroundMark x1="9574" y1="3299" x2="9574" y2="3299"/>
                        <a14:backgroundMark x1="56915" y1="3918" x2="56915" y2="3918"/>
                        <a14:backgroundMark x1="96277" y1="22268" x2="96277" y2="22268"/>
                        <a14:backgroundMark x1="81206" y1="82887" x2="81206" y2="82887"/>
                        <a14:backgroundMark x1="10993" y1="93196" x2="10993" y2="93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68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викторина\флаг\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184" y="2060848"/>
            <a:ext cx="4572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0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5" action="ppaction://hlinksldjump"/>
          </p:cNvPr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user\Desktop\викторина\флаг\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7837" y1="13814" x2="27837" y2="13814"/>
                        <a14:foregroundMark x1="68262" y1="15258" x2="68262" y2="15258"/>
                        <a14:foregroundMark x1="31915" y1="34021" x2="31915" y2="34021"/>
                        <a14:foregroundMark x1="60638" y1="34845" x2="60638" y2="34845"/>
                        <a14:foregroundMark x1="25177" y1="54433" x2="25887" y2="54433"/>
                        <a14:foregroundMark x1="71277" y1="60206" x2="71277" y2="60206"/>
                        <a14:foregroundMark x1="45213" y1="62680" x2="45213" y2="62680"/>
                        <a14:foregroundMark x1="7979" y1="65773" x2="7979" y2="65773"/>
                        <a14:foregroundMark x1="4255" y1="4330" x2="4255" y2="4330"/>
                        <a14:backgroundMark x1="1418" y1="12990" x2="1418" y2="12990"/>
                        <a14:backgroundMark x1="9574" y1="3299" x2="9574" y2="3299"/>
                        <a14:backgroundMark x1="56915" y1="3918" x2="56915" y2="3918"/>
                        <a14:backgroundMark x1="96277" y1="22268" x2="96277" y2="22268"/>
                        <a14:backgroundMark x1="81206" y1="82887" x2="81206" y2="82887"/>
                        <a14:backgroundMark x1="10993" y1="93196" x2="10993" y2="93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68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user\Desktop\викторина\флаг\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32" y="2996952"/>
            <a:ext cx="4572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62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hlinkClick r:id="rId5" action="ppaction://hlinksldjump"/>
          </p:cNvPr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user\Desktop\викторина\флаг\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7837" y1="13814" x2="27837" y2="13814"/>
                        <a14:foregroundMark x1="68262" y1="15258" x2="68262" y2="15258"/>
                        <a14:foregroundMark x1="31915" y1="34021" x2="31915" y2="34021"/>
                        <a14:foregroundMark x1="60638" y1="34845" x2="60638" y2="34845"/>
                        <a14:foregroundMark x1="25177" y1="54433" x2="25887" y2="54433"/>
                        <a14:foregroundMark x1="71277" y1="60206" x2="71277" y2="60206"/>
                        <a14:foregroundMark x1="45213" y1="62680" x2="45213" y2="62680"/>
                        <a14:foregroundMark x1="7979" y1="65773" x2="7979" y2="65773"/>
                        <a14:foregroundMark x1="4255" y1="4330" x2="4255" y2="4330"/>
                        <a14:backgroundMark x1="1418" y1="12990" x2="1418" y2="12990"/>
                        <a14:backgroundMark x1="9574" y1="3299" x2="9574" y2="3299"/>
                        <a14:backgroundMark x1="56915" y1="3918" x2="56915" y2="3918"/>
                        <a14:backgroundMark x1="96277" y1="22268" x2="96277" y2="22268"/>
                        <a14:backgroundMark x1="81206" y1="82887" x2="81206" y2="82887"/>
                        <a14:backgroundMark x1="10993" y1="93196" x2="10993" y2="93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68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user\Desktop\викторина\флаг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08720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632"/>
            <a:ext cx="300608" cy="396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>
            <a:stCxn id="13315" idx="2"/>
          </p:cNvCxnSpPr>
          <p:nvPr/>
        </p:nvCxnSpPr>
        <p:spPr>
          <a:xfrm>
            <a:off x="3642184" y="513268"/>
            <a:ext cx="0" cy="395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49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user\Desktop\викторина\флаг\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7837" y1="13814" x2="27837" y2="13814"/>
                        <a14:foregroundMark x1="68262" y1="15258" x2="68262" y2="15258"/>
                        <a14:foregroundMark x1="31915" y1="34021" x2="31915" y2="34021"/>
                        <a14:foregroundMark x1="60638" y1="34845" x2="60638" y2="34845"/>
                        <a14:foregroundMark x1="25177" y1="54433" x2="25887" y2="54433"/>
                        <a14:foregroundMark x1="71277" y1="60206" x2="71277" y2="60206"/>
                        <a14:foregroundMark x1="45213" y1="62680" x2="45213" y2="62680"/>
                        <a14:foregroundMark x1="7979" y1="65773" x2="7979" y2="65773"/>
                        <a14:foregroundMark x1="4255" y1="4330" x2="4255" y2="4330"/>
                        <a14:backgroundMark x1="1418" y1="12990" x2="1418" y2="12990"/>
                        <a14:backgroundMark x1="9574" y1="3299" x2="9574" y2="3299"/>
                        <a14:backgroundMark x1="56915" y1="3918" x2="56915" y2="3918"/>
                        <a14:backgroundMark x1="96277" y1="22268" x2="96277" y2="22268"/>
                        <a14:backgroundMark x1="81206" y1="82887" x2="81206" y2="82887"/>
                        <a14:backgroundMark x1="10993" y1="93196" x2="10993" y2="93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68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user\Desktop\викторина\флаг\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881137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430" y="3190949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>
            <a:stCxn id="15363" idx="3"/>
          </p:cNvCxnSpPr>
          <p:nvPr/>
        </p:nvCxnSpPr>
        <p:spPr>
          <a:xfrm flipV="1">
            <a:off x="3491880" y="3389386"/>
            <a:ext cx="36004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51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602128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499992" y="6021288"/>
            <a:ext cx="720080" cy="6840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6021288"/>
            <a:ext cx="720080" cy="6840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60232" y="6003286"/>
            <a:ext cx="720080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68344" y="6003286"/>
            <a:ext cx="720080" cy="6840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user\Desktop\викторина\флаг\2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7837" y1="13814" x2="27837" y2="13814"/>
                        <a14:foregroundMark x1="68262" y1="15258" x2="68262" y2="15258"/>
                        <a14:foregroundMark x1="31915" y1="34021" x2="31915" y2="34021"/>
                        <a14:foregroundMark x1="60638" y1="34845" x2="60638" y2="34845"/>
                        <a14:foregroundMark x1="25177" y1="54433" x2="25887" y2="54433"/>
                        <a14:foregroundMark x1="71277" y1="60206" x2="71277" y2="60206"/>
                        <a14:foregroundMark x1="45213" y1="62680" x2="45213" y2="62680"/>
                        <a14:foregroundMark x1="7979" y1="65773" x2="7979" y2="65773"/>
                        <a14:foregroundMark x1="4255" y1="4330" x2="4255" y2="4330"/>
                        <a14:backgroundMark x1="1418" y1="12990" x2="1418" y2="12990"/>
                        <a14:backgroundMark x1="9574" y1="3299" x2="9574" y2="3299"/>
                        <a14:backgroundMark x1="56915" y1="3918" x2="56915" y2="3918"/>
                        <a14:backgroundMark x1="96277" y1="22268" x2="96277" y2="22268"/>
                        <a14:backgroundMark x1="81206" y1="82887" x2="81206" y2="82887"/>
                        <a14:backgroundMark x1="10993" y1="93196" x2="10993" y2="93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68" y="839391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user\Desktop\викторина\флаг\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00" y="908720"/>
            <a:ext cx="537210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ser\Desktop\викторина\155927733107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3854" y1="40139" x2="43854" y2="40139"/>
                        <a14:foregroundMark x1="51042" y1="38611" x2="51042" y2="38611"/>
                        <a14:foregroundMark x1="60521" y1="45139" x2="60521" y2="45139"/>
                        <a14:foregroundMark x1="61146" y1="52500" x2="61146" y2="52500"/>
                        <a14:foregroundMark x1="41042" y1="44861" x2="41042" y2="44861"/>
                        <a14:foregroundMark x1="40104" y1="81944" x2="40104" y2="81944"/>
                        <a14:foregroundMark x1="35000" y1="49444" x2="35000" y2="49444"/>
                        <a14:foregroundMark x1="34167" y1="60833" x2="34167" y2="60833"/>
                        <a14:foregroundMark x1="33229" y1="64028" x2="33229" y2="64028"/>
                        <a14:foregroundMark x1="33854" y1="68889" x2="33854" y2="68889"/>
                        <a14:foregroundMark x1="30417" y1="58194" x2="30417" y2="58194"/>
                        <a14:foregroundMark x1="35000" y1="56250" x2="35000" y2="56250"/>
                        <a14:foregroundMark x1="61146" y1="69306" x2="61146" y2="6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79" y="3496294"/>
            <a:ext cx="3314675" cy="248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018" y="6272485"/>
            <a:ext cx="3175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86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2656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908720"/>
            <a:ext cx="54352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обозначают цвета флага?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5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25" y="5083224"/>
            <a:ext cx="15795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0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65560422"/>
              </p:ext>
            </p:extLst>
          </p:nvPr>
        </p:nvGraphicFramePr>
        <p:xfrm>
          <a:off x="2843808" y="548680"/>
          <a:ext cx="6096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458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237312"/>
            <a:ext cx="3175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981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">
                                            <p:graphicEl>
                                              <a:dgm id="{D800AB74-BC4B-481B-AD28-F54978DEF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">
                                            <p:graphicEl>
                                              <a:dgm id="{D800AB74-BC4B-481B-AD28-F54978DEF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">
                                            <p:graphicEl>
                                              <a:dgm id="{D800AB74-BC4B-481B-AD28-F54978DEF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">
                                            <p:graphicEl>
                                              <a:dgm id="{D800AB74-BC4B-481B-AD28-F54978DEF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autoRev="1" fill="remove"/>
                                        <p:tgtEl>
                                          <p:spTgt spid="2">
                                            <p:graphicEl>
                                              <a:dgm id="{58374867-D6C7-4708-A37C-059D1492C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autoRev="1" fill="remove"/>
                                        <p:tgtEl>
                                          <p:spTgt spid="2">
                                            <p:graphicEl>
                                              <a:dgm id="{58374867-D6C7-4708-A37C-059D1492C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500" autoRev="1" fill="remove"/>
                                        <p:tgtEl>
                                          <p:spTgt spid="2">
                                            <p:graphicEl>
                                              <a:dgm id="{58374867-D6C7-4708-A37C-059D1492C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autoRev="1" fill="remove"/>
                                        <p:tgtEl>
                                          <p:spTgt spid="2">
                                            <p:graphicEl>
                                              <a:dgm id="{58374867-D6C7-4708-A37C-059D1492C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">
                                            <p:graphicEl>
                                              <a:dgm id="{791609FE-CEC6-48EC-9AB4-4C654C0B0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">
                                            <p:graphicEl>
                                              <a:dgm id="{791609FE-CEC6-48EC-9AB4-4C654C0B0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">
                                            <p:graphicEl>
                                              <a:dgm id="{791609FE-CEC6-48EC-9AB4-4C654C0B0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">
                                            <p:graphicEl>
                                              <a:dgm id="{791609FE-CEC6-48EC-9AB4-4C654C0B0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remove"/>
                                        <p:tgtEl>
                                          <p:spTgt spid="2">
                                            <p:graphicEl>
                                              <a:dgm id="{CF7F35BE-EBF3-4EC8-8757-B271F20B1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remove"/>
                                        <p:tgtEl>
                                          <p:spTgt spid="2">
                                            <p:graphicEl>
                                              <a:dgm id="{CF7F35BE-EBF3-4EC8-8757-B271F20B1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2">
                                            <p:graphicEl>
                                              <a:dgm id="{CF7F35BE-EBF3-4EC8-8757-B271F20B1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remove"/>
                                        <p:tgtEl>
                                          <p:spTgt spid="2">
                                            <p:graphicEl>
                                              <a:dgm id="{CF7F35BE-EBF3-4EC8-8757-B271F20B1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2">
                                            <p:graphicEl>
                                              <a:dgm id="{57BE0B7B-1288-452B-B78A-5CDB3C251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2">
                                            <p:graphicEl>
                                              <a:dgm id="{57BE0B7B-1288-452B-B78A-5CDB3C251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2">
                                            <p:graphicEl>
                                              <a:dgm id="{57BE0B7B-1288-452B-B78A-5CDB3C251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2">
                                            <p:graphicEl>
                                              <a:dgm id="{57BE0B7B-1288-452B-B78A-5CDB3C251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autoRev="1" fill="remove"/>
                                        <p:tgtEl>
                                          <p:spTgt spid="2">
                                            <p:graphicEl>
                                              <a:dgm id="{775DF53A-82DF-4C9F-8BB7-6E9F9A5D9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autoRev="1" fill="remove"/>
                                        <p:tgtEl>
                                          <p:spTgt spid="2">
                                            <p:graphicEl>
                                              <a:dgm id="{775DF53A-82DF-4C9F-8BB7-6E9F9A5D9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500" autoRev="1" fill="remove"/>
                                        <p:tgtEl>
                                          <p:spTgt spid="2">
                                            <p:graphicEl>
                                              <a:dgm id="{775DF53A-82DF-4C9F-8BB7-6E9F9A5D9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2">
                                            <p:graphicEl>
                                              <a:dgm id="{775DF53A-82DF-4C9F-8BB7-6E9F9A5D9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0888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646045" y="983448"/>
            <a:ext cx="4032448" cy="396044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44208" y="1124744"/>
            <a:ext cx="5760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hlinkClick r:id="rId4" action="ppaction://hlinksldjump"/>
              </a:rPr>
              <a:t>12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80187" y="4365104"/>
            <a:ext cx="432048" cy="45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6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2744924"/>
            <a:ext cx="50405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9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00392" y="2697752"/>
            <a:ext cx="50405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3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80312" y="141277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8" action="ppaction://hlinksldjump"/>
              </a:rPr>
              <a:t>1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11363" y="2060848"/>
            <a:ext cx="4680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9" action="ppaction://hlinksldjump"/>
              </a:rPr>
              <a:t>2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11363" y="3356992"/>
            <a:ext cx="46805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0" action="ppaction://hlinksldjump"/>
              </a:rPr>
              <a:t>4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08304" y="4111060"/>
            <a:ext cx="504056" cy="445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1" action="ppaction://hlinksldjump"/>
              </a:rPr>
              <a:t>5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3501008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2" action="ppaction://hlinksldjump"/>
              </a:rPr>
              <a:t>8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93391" y="4162092"/>
            <a:ext cx="50405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3" action="ppaction://hlinksldjump"/>
              </a:rPr>
              <a:t>7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43499" y="1402095"/>
            <a:ext cx="603839" cy="4881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4" action="ppaction://hlinksldjump"/>
              </a:rPr>
              <a:t>11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11258" y="2000008"/>
            <a:ext cx="705659" cy="492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15" action="ppaction://hlinksldjump"/>
              </a:rPr>
              <a:t>10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07904" y="5373216"/>
            <a:ext cx="576064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старт</a:t>
            </a:r>
            <a:endParaRPr lang="ru-RU" sz="1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499992" y="5373216"/>
            <a:ext cx="51126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стоп</a:t>
            </a:r>
            <a:endParaRPr lang="ru-RU" sz="1200" b="1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6534180" y="1765436"/>
            <a:ext cx="324061" cy="2687140"/>
            <a:chOff x="6534180" y="1765436"/>
            <a:chExt cx="324061" cy="2687140"/>
          </a:xfrm>
        </p:grpSpPr>
        <p:sp>
          <p:nvSpPr>
            <p:cNvPr id="19" name="Стрелка вниз 18"/>
            <p:cNvSpPr/>
            <p:nvPr/>
          </p:nvSpPr>
          <p:spPr>
            <a:xfrm>
              <a:off x="6534180" y="3114384"/>
              <a:ext cx="324061" cy="1338192"/>
            </a:xfrm>
            <a:prstGeom prst="down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 вверх 27"/>
            <p:cNvSpPr/>
            <p:nvPr/>
          </p:nvSpPr>
          <p:spPr>
            <a:xfrm>
              <a:off x="6534180" y="1765436"/>
              <a:ext cx="324061" cy="1341568"/>
            </a:xfrm>
            <a:prstGeom prst="upArrow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Овал 29"/>
          <p:cNvSpPr/>
          <p:nvPr/>
        </p:nvSpPr>
        <p:spPr>
          <a:xfrm>
            <a:off x="6408178" y="2744924"/>
            <a:ext cx="576064" cy="5400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ьная выноска 30"/>
          <p:cNvSpPr/>
          <p:nvPr/>
        </p:nvSpPr>
        <p:spPr>
          <a:xfrm>
            <a:off x="2915816" y="1484784"/>
            <a:ext cx="1656184" cy="2016224"/>
          </a:xfrm>
          <a:prstGeom prst="wedgeEllipseCallout">
            <a:avLst>
              <a:gd name="adj1" fmla="val -51879"/>
              <a:gd name="adj2" fmla="val 49392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4" name="Прямоугольник 1023"/>
          <p:cNvSpPr/>
          <p:nvPr/>
        </p:nvSpPr>
        <p:spPr>
          <a:xfrm>
            <a:off x="2854947" y="2169730"/>
            <a:ext cx="17779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Выбирай вопрос,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нажав на кнопку 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центре круга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07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129" y="332655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836712"/>
            <a:ext cx="48081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 герб России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508" name="Picture 4" descr="C:\Users\user\Desktop\викторина\slide-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870" l="29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433" y="2238294"/>
            <a:ext cx="2753096" cy="206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user\Desktop\викторина\gerb_omskoj_oblasti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15119"/>
            <a:ext cx="2088232" cy="198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user\Desktop\викторина\city60a1278d4485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7"/>
            <a:ext cx="2151439" cy="181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6277" y="330881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3309117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41895" y="546865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511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309320"/>
            <a:ext cx="3238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герб.mp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42775" y="34659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8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22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99" y="235942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4862" y="620688"/>
            <a:ext cx="48321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держит орёл в своих лапах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государственном гербе России?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483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594" y="5161011"/>
            <a:ext cx="15795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4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викторина\slide-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834" y="764704"/>
            <a:ext cx="4269648" cy="320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3203848" y="2996952"/>
            <a:ext cx="2880320" cy="2880320"/>
            <a:chOff x="3203848" y="2996952"/>
            <a:chExt cx="2880320" cy="2880320"/>
          </a:xfrm>
        </p:grpSpPr>
        <p:cxnSp>
          <p:nvCxnSpPr>
            <p:cNvPr id="5" name="Прямая со стрелкой 4"/>
            <p:cNvCxnSpPr/>
            <p:nvPr/>
          </p:nvCxnSpPr>
          <p:spPr>
            <a:xfrm flipV="1">
              <a:off x="4499992" y="2996952"/>
              <a:ext cx="648072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Группа 9"/>
            <p:cNvGrpSpPr/>
            <p:nvPr/>
          </p:nvGrpSpPr>
          <p:grpSpPr>
            <a:xfrm>
              <a:off x="3203848" y="4437112"/>
              <a:ext cx="2880320" cy="1440160"/>
              <a:chOff x="3203848" y="4437112"/>
              <a:chExt cx="2880320" cy="1440160"/>
            </a:xfrm>
          </p:grpSpPr>
          <p:sp>
            <p:nvSpPr>
              <p:cNvPr id="8" name="Горизонтальный свиток 7"/>
              <p:cNvSpPr/>
              <p:nvPr/>
            </p:nvSpPr>
            <p:spPr>
              <a:xfrm>
                <a:off x="3203848" y="4437112"/>
                <a:ext cx="2304256" cy="1440160"/>
              </a:xfrm>
              <a:prstGeom prst="horizontalScroll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347864" y="4653136"/>
                <a:ext cx="273630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>
                    <a:solidFill>
                      <a:schemeClr val="accent1">
                        <a:lumMod val="50000"/>
                      </a:schemeClr>
                    </a:solidFill>
                  </a:rPr>
                  <a:t>В правой лапе орла </a:t>
                </a:r>
                <a:r>
                  <a:rPr lang="ru-RU" sz="16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—скипетр </a:t>
                </a:r>
              </a:p>
              <a:p>
                <a:r>
                  <a:rPr lang="ru-RU" sz="16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(</a:t>
                </a:r>
                <a:r>
                  <a:rPr lang="ru-RU" sz="1600" b="1" dirty="0">
                    <a:solidFill>
                      <a:schemeClr val="accent1">
                        <a:lumMod val="50000"/>
                      </a:schemeClr>
                    </a:solidFill>
                  </a:rPr>
                  <a:t>единство </a:t>
                </a:r>
                <a:r>
                  <a:rPr lang="ru-RU" sz="16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государства)</a:t>
                </a:r>
                <a:endParaRPr lang="ru-RU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5" name="Группа 14"/>
          <p:cNvGrpSpPr/>
          <p:nvPr/>
        </p:nvGrpSpPr>
        <p:grpSpPr>
          <a:xfrm>
            <a:off x="5853658" y="3068960"/>
            <a:ext cx="2602748" cy="2808312"/>
            <a:chOff x="5853658" y="3068960"/>
            <a:chExt cx="2602748" cy="2808312"/>
          </a:xfrm>
        </p:grpSpPr>
        <p:cxnSp>
          <p:nvCxnSpPr>
            <p:cNvPr id="7" name="Прямая со стрелкой 6"/>
            <p:cNvCxnSpPr/>
            <p:nvPr/>
          </p:nvCxnSpPr>
          <p:spPr>
            <a:xfrm flipH="1" flipV="1">
              <a:off x="6588224" y="3068960"/>
              <a:ext cx="648072" cy="158417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Группа 13"/>
            <p:cNvGrpSpPr/>
            <p:nvPr/>
          </p:nvGrpSpPr>
          <p:grpSpPr>
            <a:xfrm>
              <a:off x="5853658" y="4401108"/>
              <a:ext cx="2602748" cy="1476164"/>
              <a:chOff x="5853658" y="4401108"/>
              <a:chExt cx="2602748" cy="1476164"/>
            </a:xfrm>
          </p:grpSpPr>
          <p:sp>
            <p:nvSpPr>
              <p:cNvPr id="11" name="Горизонтальный свиток 10"/>
              <p:cNvSpPr/>
              <p:nvPr/>
            </p:nvSpPr>
            <p:spPr>
              <a:xfrm>
                <a:off x="5853658" y="4401108"/>
                <a:ext cx="2534766" cy="1476164"/>
              </a:xfrm>
              <a:prstGeom prst="horizontalScroll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016186" y="4653136"/>
                <a:ext cx="244022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В левой лапе </a:t>
                </a:r>
                <a:r>
                  <a:rPr lang="ru-RU" sz="1600" b="1" dirty="0">
                    <a:solidFill>
                      <a:schemeClr val="accent1">
                        <a:lumMod val="50000"/>
                      </a:schemeClr>
                    </a:solidFill>
                  </a:rPr>
                  <a:t>— держава </a:t>
                </a:r>
              </a:p>
              <a:p>
                <a:r>
                  <a:rPr lang="ru-RU" sz="16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(</a:t>
                </a:r>
                <a:r>
                  <a:rPr lang="ru-RU" sz="1600" b="1" dirty="0">
                    <a:solidFill>
                      <a:schemeClr val="accent1">
                        <a:lumMod val="50000"/>
                      </a:schemeClr>
                    </a:solidFill>
                  </a:rPr>
                  <a:t>государственная власть)</a:t>
                </a:r>
              </a:p>
            </p:txBody>
          </p:sp>
        </p:grpSp>
      </p:grpSp>
      <p:pic>
        <p:nvPicPr>
          <p:cNvPr id="22531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381328"/>
            <a:ext cx="3238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653136"/>
            <a:ext cx="3382963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68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2656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30266" y="764704"/>
            <a:ext cx="512819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называется торжественная 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песня страны?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555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4" y="5085184"/>
            <a:ext cx="15795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90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user\Desktop\викторина\1590995571_16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04664"/>
            <a:ext cx="3756520" cy="520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осударственный Гимн РФ - корткая верс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6136" y="5845718"/>
            <a:ext cx="609600" cy="609600"/>
          </a:xfrm>
          <a:prstGeom prst="rect">
            <a:avLst/>
          </a:prstGeom>
        </p:spPr>
      </p:pic>
      <p:pic>
        <p:nvPicPr>
          <p:cNvPr id="24580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309320"/>
            <a:ext cx="32861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9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84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317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620688"/>
            <a:ext cx="45093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Закончи пословицу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39650" y="2861076"/>
            <a:ext cx="27616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Родина любимая, …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39650" y="3165445"/>
            <a:ext cx="148246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Жить - …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7384" y="3512708"/>
            <a:ext cx="26356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Герой за Родину …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7384" y="3837919"/>
            <a:ext cx="31486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Человек без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Родины -  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85408" y="5580525"/>
            <a:ext cx="36933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Нет ничего на свете краше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,..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4780305"/>
            <a:ext cx="380713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Родина-мать, умей за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нее  ….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5180415"/>
            <a:ext cx="32234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Береги землю родимую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74128" y="2861076"/>
            <a:ext cx="2276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мать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родимая!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22113" y="3165445"/>
            <a:ext cx="20739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Родине служить!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7959" y="3512708"/>
            <a:ext cx="9133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орой!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37735" y="3837919"/>
            <a:ext cx="273017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соловей без песни.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18159" y="5580525"/>
            <a:ext cx="223080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ем Родина наша!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414096" y="4780305"/>
            <a:ext cx="12389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остоять!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53371" y="5180415"/>
            <a:ext cx="23955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 мать любимую!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3" name="Picture 3" descr="C:\Users\user\Desktop\викторина\png-transparent-question-mark-symbol-guess-the-code-question-mark-problem-query-question-mark-support-icon-miscellaneous-blue-tex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05" l="0" r="99783">
                        <a14:foregroundMark x1="53261" y1="81250" x2="53261" y2="8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286" y="4282532"/>
            <a:ext cx="989085" cy="55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026" y="6309320"/>
            <a:ext cx="32861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159" y="4740004"/>
            <a:ext cx="3316287" cy="248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04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075" y="404663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5239" y="620688"/>
            <a:ext cx="543526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Какое дерево</a:t>
            </a: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считается символом России?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62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741" y="4869160"/>
            <a:ext cx="15795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17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user\Desktop\викторина\1614593947_39-p-bereza-na-belom-fone-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4968552" cy="46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user\Desktop\викторина\005116340_1-70feba653984d33a7b89ab1734cec5e1-768x99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" b="100000" l="521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21" t="18292" r="7938" b="21773"/>
          <a:stretch/>
        </p:blipFill>
        <p:spPr bwMode="auto">
          <a:xfrm>
            <a:off x="3999076" y="116632"/>
            <a:ext cx="4032448" cy="2169744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381328"/>
            <a:ext cx="32861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137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582295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87427" y="548680"/>
            <a:ext cx="47296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является символом народной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культуры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нашего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Отечества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визитной карточкой России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675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85184"/>
            <a:ext cx="15795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91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ser\Desktop\викторина\png-clipart-matryoshka-doll-animaatio-grandparent-others-doll-rubber-stam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333" y1="71812" x2="35333" y2="71812"/>
                        <a14:foregroundMark x1="47222" y1="72483" x2="47222" y2="72483"/>
                        <a14:foregroundMark x1="55222" y1="77852" x2="55222" y2="77852"/>
                        <a14:foregroundMark x1="58667" y1="77181" x2="58667" y2="77181"/>
                        <a14:foregroundMark x1="69444" y1="73378" x2="69444" y2="73378"/>
                        <a14:foregroundMark x1="58222" y1="55481" x2="58222" y2="55481"/>
                        <a14:foregroundMark x1="84000" y1="73602" x2="84000" y2="73602"/>
                        <a14:foregroundMark x1="69111" y1="48770" x2="69111" y2="48770"/>
                        <a14:foregroundMark x1="46444" y1="63311" x2="46444" y2="63311"/>
                        <a14:foregroundMark x1="54111" y1="68680" x2="54111" y2="68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6379170" cy="316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Горизонтальный свиток 1"/>
          <p:cNvSpPr/>
          <p:nvPr/>
        </p:nvSpPr>
        <p:spPr>
          <a:xfrm>
            <a:off x="2915816" y="116632"/>
            <a:ext cx="6091138" cy="3384376"/>
          </a:xfrm>
          <a:prstGeom prst="horizontalScroll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06452" y="689788"/>
            <a:ext cx="57928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Матрёшка </a:t>
            </a:r>
            <a:r>
              <a:rPr lang="ru-RU" b="1" dirty="0"/>
              <a:t>— душа, символ и визитная карточка России</a:t>
            </a:r>
          </a:p>
          <a:p>
            <a:r>
              <a:rPr lang="ru-RU" b="1" dirty="0"/>
              <a:t>Наравне с русской берёзкой и русским самоваром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 </a:t>
            </a:r>
            <a:r>
              <a:rPr lang="ru-RU" b="1" dirty="0"/>
              <a:t>русская Матрёшка стала неофициальным символом </a:t>
            </a:r>
            <a:endParaRPr lang="ru-RU" b="1" dirty="0" smtClean="0"/>
          </a:p>
          <a:p>
            <a:r>
              <a:rPr lang="ru-RU" b="1" dirty="0" smtClean="0"/>
              <a:t>России</a:t>
            </a:r>
            <a:r>
              <a:rPr lang="ru-RU" b="1" dirty="0"/>
              <a:t>. </a:t>
            </a:r>
            <a:r>
              <a:rPr lang="ru-RU" b="1" dirty="0" smtClean="0"/>
              <a:t>Причина </a:t>
            </a:r>
            <a:r>
              <a:rPr lang="ru-RU" b="1" dirty="0"/>
              <a:t>популярности матрёшки </a:t>
            </a:r>
            <a:r>
              <a:rPr lang="ru-RU" b="1" dirty="0" smtClean="0"/>
              <a:t>заключается</a:t>
            </a:r>
          </a:p>
          <a:p>
            <a:r>
              <a:rPr lang="ru-RU" b="1" dirty="0" smtClean="0"/>
              <a:t> </a:t>
            </a:r>
            <a:r>
              <a:rPr lang="ru-RU" b="1" dirty="0"/>
              <a:t>в том</a:t>
            </a:r>
            <a:r>
              <a:rPr lang="ru-RU" b="1" dirty="0" smtClean="0"/>
              <a:t>, </a:t>
            </a:r>
            <a:r>
              <a:rPr lang="ru-RU" b="1" dirty="0"/>
              <a:t>что она олицетворяет саму Россию с её </a:t>
            </a:r>
            <a:r>
              <a:rPr lang="ru-RU" b="1" dirty="0" smtClean="0"/>
              <a:t>широкой</a:t>
            </a:r>
          </a:p>
          <a:p>
            <a:r>
              <a:rPr lang="ru-RU" b="1" dirty="0" smtClean="0"/>
              <a:t> </a:t>
            </a:r>
            <a:r>
              <a:rPr lang="ru-RU" b="1" dirty="0"/>
              <a:t>душой, </a:t>
            </a:r>
            <a:r>
              <a:rPr lang="ru-RU" b="1" dirty="0" smtClean="0"/>
              <a:t>и </a:t>
            </a:r>
            <a:r>
              <a:rPr lang="ru-RU" b="1" dirty="0"/>
              <a:t>является доброй посланницей дружбы и </a:t>
            </a:r>
            <a:endParaRPr lang="ru-RU" b="1" dirty="0" smtClean="0"/>
          </a:p>
          <a:p>
            <a:r>
              <a:rPr lang="ru-RU" b="1" dirty="0" smtClean="0"/>
              <a:t>любви</a:t>
            </a:r>
            <a:r>
              <a:rPr lang="ru-RU" b="1" dirty="0"/>
              <a:t>. </a:t>
            </a:r>
            <a:r>
              <a:rPr lang="ru-RU" b="1" dirty="0" smtClean="0"/>
              <a:t>Она </a:t>
            </a:r>
            <a:r>
              <a:rPr lang="ru-RU" b="1" dirty="0"/>
              <a:t>душа России. Матрёшка является так </a:t>
            </a:r>
            <a:r>
              <a:rPr lang="ru-RU" b="1" dirty="0" smtClean="0"/>
              <a:t>же</a:t>
            </a:r>
          </a:p>
          <a:p>
            <a:r>
              <a:rPr lang="ru-RU" b="1" dirty="0" smtClean="0"/>
              <a:t> </a:t>
            </a:r>
            <a:r>
              <a:rPr lang="ru-RU" b="1" dirty="0"/>
              <a:t>символом </a:t>
            </a:r>
            <a:r>
              <a:rPr lang="ru-RU" b="1" dirty="0" smtClean="0"/>
              <a:t>материнства</a:t>
            </a:r>
            <a:r>
              <a:rPr lang="ru-RU" b="1" dirty="0"/>
              <a:t>, продолжением </a:t>
            </a:r>
            <a:r>
              <a:rPr lang="ru-RU" b="1" dirty="0" smtClean="0"/>
              <a:t>жизни.</a:t>
            </a:r>
            <a:endParaRPr lang="ru-RU" b="1" dirty="0"/>
          </a:p>
        </p:txBody>
      </p:sp>
      <p:pic>
        <p:nvPicPr>
          <p:cNvPr id="2969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28" y="6363512"/>
            <a:ext cx="32861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84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131840" y="692696"/>
            <a:ext cx="5400600" cy="1944216"/>
            <a:chOff x="3131840" y="692696"/>
            <a:chExt cx="5400600" cy="194421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131840" y="692696"/>
              <a:ext cx="5400600" cy="1944216"/>
            </a:xfrm>
            <a:prstGeom prst="wedgeEllipseCallout">
              <a:avLst>
                <a:gd name="adj1" fmla="val -52834"/>
                <a:gd name="adj2" fmla="val 96016"/>
              </a:avLst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328523" y="980728"/>
              <a:ext cx="5074018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Как называется наша </a:t>
              </a:r>
            </a:p>
            <a:p>
              <a:pPr algn="ctr"/>
              <a:r>
                <a:rPr lang="ru-RU" sz="32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страна и граждане страны?</a:t>
              </a:r>
              <a:endParaRPr lang="ru-RU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300490" y="4365104"/>
            <a:ext cx="1584176" cy="1429708"/>
            <a:chOff x="5364088" y="5661248"/>
            <a:chExt cx="1165293" cy="979364"/>
          </a:xfrm>
        </p:grpSpPr>
        <p:pic>
          <p:nvPicPr>
            <p:cNvPr id="2050" name="Picture 2" descr="C:\Users\user\Desktop\викторина\image-364858.pn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3" b="99008" l="0" r="99048">
                          <a14:foregroundMark x1="24643" y1="74079" x2="24643" y2="74079"/>
                          <a14:foregroundMark x1="16667" y1="68555" x2="16667" y2="68555"/>
                          <a14:foregroundMark x1="20000" y1="43484" x2="20000" y2="43484"/>
                          <a14:backgroundMark x1="92500" y1="13598" x2="92500" y2="13598"/>
                          <a14:backgroundMark x1="86548" y1="86686" x2="86548" y2="86686"/>
                          <a14:backgroundMark x1="11429" y1="88244" x2="11429" y2="88244"/>
                          <a14:backgroundMark x1="8810" y1="20680" x2="8810" y2="206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5661248"/>
              <a:ext cx="1165293" cy="979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5569772" y="5750820"/>
              <a:ext cx="75392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16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ответ</a:t>
              </a:r>
              <a:endParaRPr lang="ru-RU" sz="16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28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347864" y="116632"/>
            <a:ext cx="5534347" cy="3252304"/>
            <a:chOff x="3470470" y="176696"/>
            <a:chExt cx="5534347" cy="3252304"/>
          </a:xfrm>
        </p:grpSpPr>
        <p:pic>
          <p:nvPicPr>
            <p:cNvPr id="3074" name="Picture 2" descr="C:\Users\user\Desktop\викторина\RUSSIA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0470" y="176696"/>
              <a:ext cx="5534347" cy="3252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5004048" y="1700808"/>
              <a:ext cx="23401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54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Россия</a:t>
              </a:r>
              <a:endParaRPr lang="ru-RU" sz="54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993981" y="3797876"/>
            <a:ext cx="5865067" cy="2588211"/>
            <a:chOff x="2993981" y="3797876"/>
            <a:chExt cx="5865067" cy="2588211"/>
          </a:xfrm>
        </p:grpSpPr>
        <p:pic>
          <p:nvPicPr>
            <p:cNvPr id="3075" name="Picture 3" descr="C:\Users\user\Desktop\викторина\1594674812_42750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4102741"/>
              <a:ext cx="4665263" cy="2283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2993981" y="3797876"/>
              <a:ext cx="586506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200" b="1" cap="all" spc="0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А все мы вместе – РОССИЯНЕ!</a:t>
              </a:r>
              <a:endParaRPr lang="ru-RU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676456" y="6386087"/>
            <a:ext cx="288032" cy="355281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36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3059832" y="836712"/>
            <a:ext cx="5904656" cy="2376264"/>
          </a:xfrm>
          <a:prstGeom prst="wedgeEllipseCallout">
            <a:avLst>
              <a:gd name="adj1" fmla="val -51371"/>
              <a:gd name="adj2" fmla="val 65017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6160" y="1670901"/>
            <a:ext cx="54320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столицу России?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517232"/>
            <a:ext cx="15795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106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викторина\tyu6n1nv5735q4i35s5ilci96fregjkl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750" y1="87725" x2="5750" y2="87725"/>
                        <a14:foregroundMark x1="17750" y1="94012" x2="17750" y2="94012"/>
                        <a14:backgroundMark x1="12250" y1="17665" x2="12250" y2="17665"/>
                        <a14:backgroundMark x1="61750" y1="14671" x2="62500" y2="14671"/>
                        <a14:backgroundMark x1="94500" y1="20958" x2="95250" y2="20958"/>
                        <a14:backgroundMark x1="98750" y1="96108" x2="98750" y2="96108"/>
                        <a14:backgroundMark x1="44250" y1="97904" x2="44250" y2="97904"/>
                        <a14:backgroundMark x1="5500" y1="96407" x2="5500" y2="96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49" y="470371"/>
            <a:ext cx="4844371" cy="40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381328"/>
            <a:ext cx="3175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user\Desktop\викторина\155927733107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3958" y1="53889" x2="33958" y2="53889"/>
                        <a14:foregroundMark x1="44792" y1="40833" x2="44792" y2="40833"/>
                        <a14:foregroundMark x1="51042" y1="38750" x2="51042" y2="38750"/>
                        <a14:foregroundMark x1="40208" y1="45139" x2="40208" y2="45139"/>
                        <a14:foregroundMark x1="59688" y1="46806" x2="59688" y2="46806"/>
                        <a14:foregroundMark x1="61979" y1="51944" x2="61979" y2="51944"/>
                        <a14:foregroundMark x1="63750" y1="70417" x2="63750" y2="70417"/>
                        <a14:foregroundMark x1="34896" y1="61667" x2="34896" y2="61667"/>
                        <a14:foregroundMark x1="40938" y1="81806" x2="40938" y2="81806"/>
                        <a14:foregroundMark x1="65208" y1="65694" x2="65208" y2="65694"/>
                        <a14:foregroundMark x1="72813" y1="75417" x2="72813" y2="7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37112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71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3131840" y="260648"/>
            <a:ext cx="5832648" cy="2232248"/>
          </a:xfrm>
          <a:prstGeom prst="wedgeEllipseCallout">
            <a:avLst>
              <a:gd name="adj1" fmla="val -53506"/>
              <a:gd name="adj2" fmla="val 98486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548680"/>
            <a:ext cx="47529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является главой российского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государства?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263" y="5229200"/>
            <a:ext cx="15795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73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139952" y="579903"/>
            <a:ext cx="4105275" cy="5793885"/>
            <a:chOff x="4139952" y="579903"/>
            <a:chExt cx="4105275" cy="5793885"/>
          </a:xfrm>
        </p:grpSpPr>
        <p:pic>
          <p:nvPicPr>
            <p:cNvPr id="3075" name="Picture 3" descr="C:\Users\user\Desktop\викторина\I0h65Pnw3d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620688"/>
              <a:ext cx="4105275" cy="575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5153362" y="579903"/>
              <a:ext cx="207845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Президент РФ</a:t>
              </a:r>
              <a:endPara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3077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403149"/>
            <a:ext cx="3175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66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икторина\post-238590-13022627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2609428" cy="4660560"/>
          </a:xfrm>
          <a:prstGeom prst="rect">
            <a:avLst/>
          </a:prstGeom>
          <a:noFill/>
          <a:scene3d>
            <a:camera prst="orthographicFront">
              <a:rot lat="0" lon="110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3203848" y="225397"/>
            <a:ext cx="5544616" cy="1728192"/>
          </a:xfrm>
          <a:prstGeom prst="wedgeEllipseCallout">
            <a:avLst>
              <a:gd name="adj1" fmla="val -54433"/>
              <a:gd name="adj2" fmla="val 137663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736312" y="550884"/>
            <a:ext cx="447968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означает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Государственный флаг?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74" y="5157192"/>
            <a:ext cx="15795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2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336</Words>
  <Application>Microsoft Office PowerPoint</Application>
  <PresentationFormat>Экран (4:3)</PresentationFormat>
  <Paragraphs>76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«Государственные символы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52</cp:revision>
  <dcterms:created xsi:type="dcterms:W3CDTF">2022-09-19T14:08:52Z</dcterms:created>
  <dcterms:modified xsi:type="dcterms:W3CDTF">2022-09-20T15:25:04Z</dcterms:modified>
</cp:coreProperties>
</file>