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12443" y="6678975"/>
            <a:ext cx="19191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Автор шаблона Фокина Лидия Петровна</a:t>
            </a:r>
            <a:endParaRPr lang="ru-RU" sz="7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muravej-870x400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5214950"/>
            <a:ext cx="3055731" cy="1404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agadka.ru/wp-content/uploads/2021/07/muravej-870x400.jpg" TargetMode="External"/><Relationship Id="rId2" Type="http://schemas.openxmlformats.org/officeDocument/2006/relationships/hyperlink" Target="https://kartinkin.net/uploads/posts/2021-01/1610810915_9-p-fon-s-lesom-dlya-prezentatsii-detyam-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.vecteezy.com/system/resources/previews/000/419/756/original/worker-ants-on-white-background-vecto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100" y="2060848"/>
            <a:ext cx="8462744" cy="15001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</a:rPr>
              <a:t>Я - </a:t>
            </a:r>
            <a:r>
              <a:rPr lang="ru-RU" sz="6600" b="1" dirty="0" err="1" smtClean="0">
                <a:solidFill>
                  <a:srgbClr val="FF0000"/>
                </a:solidFill>
                <a:latin typeface="Comic Sans MS" pitchFamily="66" charset="0"/>
              </a:rPr>
              <a:t>чернушанин</a:t>
            </a:r>
            <a:endParaRPr lang="ru-R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37844" y="6357958"/>
            <a:ext cx="36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500174"/>
            <a:ext cx="5786478" cy="69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икторина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Возле какого памятника горит вечный огонь?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Герою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Генералу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Неизвестному солдату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74638"/>
            <a:ext cx="8496944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Какая школа стоит возле городского пруда?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Гимназия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Школа №5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Школа №2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 называется городской Дворец Культуры?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Нефтяник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Газовик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Строитель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4" name="Рисунок 3" descr="ant-hill-house-on-white-background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429256" y="4143380"/>
            <a:ext cx="3428992" cy="23022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36124" y="103524"/>
            <a:ext cx="360000" cy="360000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07154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Дорогой друг!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Где-то ты допустил ошибку.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не мой дом-муравейник.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Придётся начать всё сначала!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Где находится аллея героев города Чернушка?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691680" y="3429000"/>
            <a:ext cx="5616624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Рядом с памятником Неизвестному солдату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691680" y="2000240"/>
            <a:ext cx="5544616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Рядом с памятником «Самолет»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691680" y="4857760"/>
            <a:ext cx="5616624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Рядом с памятником грузовику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Ребята какой школы стоят в почетном карауле у главного памятника города?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Гимназии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Коррекционной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Кадетской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 называется торговый комплекс на главной улице города?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Садко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Юбилейный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Смешные цены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4" name="Рисунок 3" descr="ant-hill-house-on-white-background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429256" y="4143380"/>
            <a:ext cx="3428992" cy="2302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000108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Что-то мне уже не до веселья.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Ты дважды ошибся.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не мой дом-муравейник.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Придётся начать всё сначала!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636124" y="103524"/>
            <a:ext cx="360000" cy="360000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 называется самая длинная улица города?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Чапаева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Коммунистическая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Северная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Какая улица пронизывает город насквозь?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Нефтяников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Коммунистическая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Ленина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37844" y="6357958"/>
            <a:ext cx="36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857232"/>
            <a:ext cx="6429420" cy="2143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Дорогой друг!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Я гулял по городу и заблудился.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Помоги мне вернуться домой.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Для этого нужно правильно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выполнить все задания.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4" name="Рисунок 3" descr="ant-hill-house-on-white-background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429256" y="4143380"/>
            <a:ext cx="3428992" cy="2302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071546"/>
            <a:ext cx="5062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Ой-ой-ой!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 тебя три ошибки.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не мой дом-муравейник.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Придётся начать всё сначала!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636124" y="103524"/>
            <a:ext cx="360000" cy="360000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4" name="Рисунок 3" descr="ant-hill-house-on-white-background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429256" y="4143380"/>
            <a:ext cx="3428992" cy="2302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85723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Жаль, но ты не смог мне помочь!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не мой дом-муравейник.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Придётся начать всё сначала!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636124" y="103524"/>
            <a:ext cx="360000" cy="360000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5643602" cy="7969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Информационные источники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1"/>
            <a:ext cx="5715040" cy="35719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Фон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hlinkClick r:id="rId2"/>
              </a:rPr>
              <a:t>https://kartinkin.net/uploads/posts/2021-01/1610810915_9-p-fon-s-lesom-dlya-prezentatsii-detyam-10.jpg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Муравей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hlinkClick r:id="rId3"/>
              </a:rPr>
              <a:t>https://prozagadka.ru/wp-content/uploads/2021/07/muravej-870x400.jpg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Муравейник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hlinkClick r:id="rId4"/>
              </a:rPr>
              <a:t>https://static.vecteezy.com/system/resources/previews/000/419/756/original/worker-ants-on-white-background-vector.jpg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Главная улица города Чернушка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Нефтяников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Юбилейная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Ленина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Какой памятник стоит в городском парке?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Самолет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Танк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Вечный огонь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4398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 называется игровая площадка возле торгового дома «Юбилейный»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357422" y="3643314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Ракета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28860" y="2214554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Капля нефти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Нефтеград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Какое сооружение установлено в центре площади Копылова?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Танк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Фонтан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Домик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46076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городе его называют «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водяновским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». Что это?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Магазин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Дворец культуры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Детский парк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214282" y="285728"/>
            <a:ext cx="6929486" cy="3286148"/>
          </a:xfrm>
          <a:prstGeom prst="cloudCallout">
            <a:avLst>
              <a:gd name="adj1" fmla="val -19850"/>
              <a:gd name="adj2" fmla="val 1115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449316" y="12318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t-hill-house-on-white-background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29256" y="4143380"/>
            <a:ext cx="3428992" cy="2302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928670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Дорогой друг!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Ты отлично справился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 заданием и помог найти мне мой дом-муравейник.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Спасибо тебе за помощь!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Как называется городской стадион?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428860" y="342900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Урожай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200024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Чемпион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28860" y="4857760"/>
            <a:ext cx="428628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Спортсмен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224</Words>
  <Application>Microsoft Office PowerPoint</Application>
  <PresentationFormat>Экран (4:3)</PresentationFormat>
  <Paragraphs>80</Paragraphs>
  <Slides>22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Тема Office</vt:lpstr>
      <vt:lpstr>Я - чернушанин</vt:lpstr>
      <vt:lpstr>Презентация PowerPoint</vt:lpstr>
      <vt:lpstr>Главная улица города Чернушка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User01</dc:creator>
  <cp:lastModifiedBy>МБОУ СКШИ VIII вида</cp:lastModifiedBy>
  <cp:revision>19</cp:revision>
  <dcterms:created xsi:type="dcterms:W3CDTF">2021-01-11T12:08:48Z</dcterms:created>
  <dcterms:modified xsi:type="dcterms:W3CDTF">2025-06-04T04:55:08Z</dcterms:modified>
</cp:coreProperties>
</file>