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47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357" r:id="rId11"/>
    <p:sldId id="356" r:id="rId12"/>
    <p:sldId id="3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11.06.2025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5" descr="liniya_001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539552" y="1556792"/>
            <a:ext cx="7848872" cy="3600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534"/>
              </a:avLst>
            </a:prstTxWarp>
          </a:bodyPr>
          <a:lstStyle/>
          <a:p>
            <a:r>
              <a:rPr lang="ru-RU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  <a:cs typeface="Arial"/>
              </a:rPr>
              <a:t>НЕОФИЦИАЛЬНЫЕ</a:t>
            </a:r>
            <a:br>
              <a:rPr lang="ru-RU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  <a:cs typeface="Arial"/>
              </a:rPr>
            </a:br>
            <a:r>
              <a:rPr lang="ru-RU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  <a:cs typeface="Arial"/>
              </a:rPr>
              <a:t>СИМВОЛЫ</a:t>
            </a:r>
            <a:br>
              <a:rPr lang="ru-RU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  <a:cs typeface="Arial"/>
              </a:rPr>
            </a:br>
            <a:r>
              <a:rPr lang="ru-RU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  <a:cs typeface="Arial"/>
              </a:rPr>
              <a:t>РОССИИ</a:t>
            </a:r>
            <a:endParaRPr lang="ru-RU" sz="3600" b="1" i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88640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260648"/>
            <a:ext cx="3985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Викторина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Один из важнейших символов традиционного национального быта русского.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331642" y="1196752"/>
          <a:ext cx="6480716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5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5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5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3012" name="Picture 4" descr="Картинки по запросу вале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6192688" cy="43513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75656" y="1196752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1196752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119675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1196752"/>
            <a:ext cx="492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1196752"/>
            <a:ext cx="615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8184" y="1196752"/>
            <a:ext cx="59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92280" y="119675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русского гостеприимства.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47665" y="1124744"/>
          <a:ext cx="590465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35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64" name="Picture 4" descr="http://jar-samovar.ru/wp-content/uploads/2017/04/cropped-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64213"/>
            <a:ext cx="6480720" cy="43485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91680" y="1124744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7" y="11247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1124744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1124744"/>
            <a:ext cx="615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6" y="1124744"/>
            <a:ext cx="636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1124744"/>
            <a:ext cx="590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4248" y="1124744"/>
            <a:ext cx="754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683568" y="1052736"/>
            <a:ext cx="7848872" cy="4392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Молодцы!</a:t>
            </a:r>
            <a:endParaRPr lang="ru-RU" sz="3600" b="1" kern="10" dirty="0">
              <a:ln w="12700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48672"/>
          </a:xfrm>
        </p:spPr>
        <p:txBody>
          <a:bodyPr/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827584" y="1124744"/>
          <a:ext cx="3384381" cy="579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4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9121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386046"/>
            <a:ext cx="8748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Символ единства России, героизма российского народа.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21507" name="Picture 3" descr="https://im0-tub-ru.yandex.net/i?id=7fd63629a48f9228b1874a0c7f6e626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143194" cy="4464496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355976" y="1124744"/>
          <a:ext cx="4104457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63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7584" y="11247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11247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696" y="112474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11247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1124744"/>
            <a:ext cx="6480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75856" y="1124744"/>
            <a:ext cx="432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07904" y="1124744"/>
            <a:ext cx="5760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355976" y="112474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4048" y="112474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80112" y="11247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112474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Щ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112474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08304" y="112474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6376" y="1124744"/>
            <a:ext cx="671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высшего руководства России.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907706" y="1052736"/>
          <a:ext cx="547260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2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2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2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1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21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2" name="Picture 4" descr="http://top-mest.ru/assets/images/moskva/Kre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1" y="1916832"/>
            <a:ext cx="6809011" cy="45365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105273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9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5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232" y="1052736"/>
            <a:ext cx="489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точности, надежности и незыблемости России.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619670" y="1124745"/>
          <a:ext cx="568863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26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2" descr="https://www.tourprom.ru/site_media/images/upload/2016/2/17/poiphoto/spasskaya-bashnya-v-moskve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048672" cy="45365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63688" y="1124744"/>
            <a:ext cx="663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11247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11247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1124744"/>
            <a:ext cx="57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1124744"/>
            <a:ext cx="687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6" y="1124744"/>
            <a:ext cx="564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1124744"/>
            <a:ext cx="782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Ы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одухотворенности, процветания и долголетия России.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23728" y="1132737"/>
          <a:ext cx="504056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6065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7890" name="Picture 2" descr="https://klv-oboi.ru/img/gallery/4/thumbs/thumb_l_3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6732909" cy="44819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67744" y="112474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1124744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1124744"/>
            <a:ext cx="682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1124744"/>
            <a:ext cx="636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Ё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1247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1124744"/>
            <a:ext cx="590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загадочности души русского народа.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15616" y="1052736"/>
          <a:ext cx="7056784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20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6866" name="Picture 2" descr="http://100-edu.ru/pars_docs/refs/12/11957/11957_html_70c82b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6280548" cy="4608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9631" y="1052736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052736"/>
            <a:ext cx="662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3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105273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1052736"/>
            <a:ext cx="636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Ё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52120" y="1052736"/>
            <a:ext cx="792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Ш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6216" y="10527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2320" y="1052736"/>
            <a:ext cx="734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 силы, мощи и сметливости русского народа.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47663" y="1196753"/>
          <a:ext cx="6048672" cy="648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8071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5842" name="Picture 2" descr="https://vsezhivoe.ru/wp-content/uploads/2017/08/387252-sve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524328" cy="43392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91680" y="1196752"/>
            <a:ext cx="792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1196752"/>
            <a:ext cx="492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1196752"/>
            <a:ext cx="78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1196752"/>
            <a:ext cx="70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0072" y="1196752"/>
            <a:ext cx="70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1196752"/>
            <a:ext cx="753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6256" y="1196752"/>
            <a:ext cx="70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Символ, олицетворяющий русскую удалую и загадочную душу.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7" y="1340768"/>
          <a:ext cx="410445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15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15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15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9938" name="Picture 2" descr="http://ratanews.ru/i/editor_upload/images/troyka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6975468" cy="4291548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16016" y="1340768"/>
          <a:ext cx="3816421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5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2" y="1340768"/>
            <a:ext cx="708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340768"/>
            <a:ext cx="57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34076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34076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134076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1340768"/>
            <a:ext cx="48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134076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1340768"/>
            <a:ext cx="503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134076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134076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1340768"/>
            <a:ext cx="682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2320" y="1340768"/>
            <a:ext cx="708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28384" y="1340768"/>
            <a:ext cx="575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solidFill>
                  <a:srgbClr val="0000FF"/>
                </a:solidFill>
              </a:rPr>
              <a:t>Музыкальный символ русского народа.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827587" y="1196752"/>
          <a:ext cx="7632846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80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8916" name="Picture 4" descr="http://artmusica.ru/wp-content/uploads/2016/03/Balalayka-raspisna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132856"/>
            <a:ext cx="7455765" cy="41975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71600" y="119675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1196752"/>
            <a:ext cx="720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119675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7" y="1196752"/>
            <a:ext cx="648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11967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1196752"/>
            <a:ext cx="590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1196752"/>
            <a:ext cx="615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48264" y="1196752"/>
            <a:ext cx="663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40352" y="1196752"/>
            <a:ext cx="878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58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Тема58</Template>
  <TotalTime>1107</TotalTime>
  <Words>157</Words>
  <Application>Microsoft Office PowerPoint</Application>
  <PresentationFormat>Экран (4:3)</PresentationFormat>
  <Paragraphs>99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Times New Roman</vt:lpstr>
      <vt:lpstr>Тема58</vt:lpstr>
      <vt:lpstr>НЕОФИЦИАЛЬНЫЕ СИМВОЛЫ РОССИИ</vt:lpstr>
      <vt:lpstr>  </vt:lpstr>
      <vt:lpstr>Символ высшего руководства России. </vt:lpstr>
      <vt:lpstr>Символ точности, надежности и незыблемости России. </vt:lpstr>
      <vt:lpstr>Символ одухотворенности, процветания и долголетия России. </vt:lpstr>
      <vt:lpstr>Символ загадочности души русского народа. </vt:lpstr>
      <vt:lpstr>Символ силы, мощи и сметливости русского народа.</vt:lpstr>
      <vt:lpstr>Символ, олицетворяющий русскую удалую и загадочную душу. </vt:lpstr>
      <vt:lpstr> Музыкальный символ русского народа.</vt:lpstr>
      <vt:lpstr>Один из важнейших символов традиционного национального быта русского. </vt:lpstr>
      <vt:lpstr>Символ русского гостеприимства.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Сказочный  калейдоскоп</dc:title>
  <cp:lastModifiedBy>МБОУ СКШИ VIII вида</cp:lastModifiedBy>
  <cp:revision>133</cp:revision>
  <dcterms:modified xsi:type="dcterms:W3CDTF">2025-06-11T06:27:49Z</dcterms:modified>
</cp:coreProperties>
</file>