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61" r:id="rId4"/>
    <p:sldId id="258" r:id="rId5"/>
    <p:sldId id="259" r:id="rId6"/>
    <p:sldId id="260" r:id="rId7"/>
    <p:sldId id="257" r:id="rId8"/>
    <p:sldId id="266" r:id="rId9"/>
    <p:sldId id="262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6" r:id="rId20"/>
    <p:sldId id="273" r:id="rId21"/>
    <p:sldId id="275" r:id="rId22"/>
    <p:sldId id="277" r:id="rId23"/>
    <p:sldId id="280" r:id="rId24"/>
    <p:sldId id="281" r:id="rId25"/>
    <p:sldId id="279" r:id="rId26"/>
    <p:sldId id="282" r:id="rId27"/>
    <p:sldId id="27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E87-111E-423C-AF0D-147CF49A3C59}" type="datetimeFigureOut">
              <a:rPr lang="ru-RU" smtClean="0"/>
              <a:t>05.06.2025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3BBCB-E3FC-4B86-9168-7A4A417F2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459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E87-111E-423C-AF0D-147CF49A3C59}" type="datetimeFigureOut">
              <a:rPr lang="ru-RU" smtClean="0"/>
              <a:t>05.06.2025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3BBCB-E3FC-4B86-9168-7A4A417F2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171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E87-111E-423C-AF0D-147CF49A3C59}" type="datetimeFigureOut">
              <a:rPr lang="ru-RU" smtClean="0"/>
              <a:t>05.06.2025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3BBCB-E3FC-4B86-9168-7A4A417F2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515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E87-111E-423C-AF0D-147CF49A3C59}" type="datetimeFigureOut">
              <a:rPr lang="ru-RU" smtClean="0"/>
              <a:t>05.06.2025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3BBCB-E3FC-4B86-9168-7A4A417F2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815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E87-111E-423C-AF0D-147CF49A3C59}" type="datetimeFigureOut">
              <a:rPr lang="ru-RU" smtClean="0"/>
              <a:t>05.06.2025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3BBCB-E3FC-4B86-9168-7A4A417F2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967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E87-111E-423C-AF0D-147CF49A3C59}" type="datetimeFigureOut">
              <a:rPr lang="ru-RU" smtClean="0"/>
              <a:t>05.06.2025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3BBCB-E3FC-4B86-9168-7A4A417F2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565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E87-111E-423C-AF0D-147CF49A3C59}" type="datetimeFigureOut">
              <a:rPr lang="ru-RU" smtClean="0"/>
              <a:t>05.06.2025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3BBCB-E3FC-4B86-9168-7A4A417F2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397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E87-111E-423C-AF0D-147CF49A3C59}" type="datetimeFigureOut">
              <a:rPr lang="ru-RU" smtClean="0"/>
              <a:t>05.06.2025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3BBCB-E3FC-4B86-9168-7A4A417F2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74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E87-111E-423C-AF0D-147CF49A3C59}" type="datetimeFigureOut">
              <a:rPr lang="ru-RU" smtClean="0"/>
              <a:t>05.06.2025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3BBCB-E3FC-4B86-9168-7A4A417F2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223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E87-111E-423C-AF0D-147CF49A3C59}" type="datetimeFigureOut">
              <a:rPr lang="ru-RU" smtClean="0"/>
              <a:t>05.06.2025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3BBCB-E3FC-4B86-9168-7A4A417F2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392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11E87-111E-423C-AF0D-147CF49A3C59}" type="datetimeFigureOut">
              <a:rPr lang="ru-RU" smtClean="0"/>
              <a:t>05.06.2025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3BBCB-E3FC-4B86-9168-7A4A417F2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781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11E87-111E-423C-AF0D-147CF49A3C59}" type="datetimeFigureOut">
              <a:rPr lang="ru-RU" smtClean="0"/>
              <a:t>05.06.2025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3BBCB-E3FC-4B86-9168-7A4A417F2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6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gif"/><Relationship Id="rId5" Type="http://schemas.microsoft.com/office/2007/relationships/hdphoto" Target="../media/hdphoto6.wdp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3.xml"/><Relationship Id="rId18" Type="http://schemas.openxmlformats.org/officeDocument/2006/relationships/slide" Target="slide18.xml"/><Relationship Id="rId26" Type="http://schemas.openxmlformats.org/officeDocument/2006/relationships/slide" Target="slide26.xml"/><Relationship Id="rId3" Type="http://schemas.openxmlformats.org/officeDocument/2006/relationships/slide" Target="slide3.xml"/><Relationship Id="rId21" Type="http://schemas.openxmlformats.org/officeDocument/2006/relationships/slide" Target="slide21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17" Type="http://schemas.openxmlformats.org/officeDocument/2006/relationships/slide" Target="slide17.xml"/><Relationship Id="rId25" Type="http://schemas.openxmlformats.org/officeDocument/2006/relationships/slide" Target="slide25.xml"/><Relationship Id="rId2" Type="http://schemas.openxmlformats.org/officeDocument/2006/relationships/image" Target="../media/image3.png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24" Type="http://schemas.openxmlformats.org/officeDocument/2006/relationships/slide" Target="slide24.xml"/><Relationship Id="rId5" Type="http://schemas.openxmlformats.org/officeDocument/2006/relationships/slide" Target="slide5.xml"/><Relationship Id="rId15" Type="http://schemas.openxmlformats.org/officeDocument/2006/relationships/slide" Target="slide15.xml"/><Relationship Id="rId23" Type="http://schemas.openxmlformats.org/officeDocument/2006/relationships/slide" Target="slide23.xml"/><Relationship Id="rId10" Type="http://schemas.openxmlformats.org/officeDocument/2006/relationships/slide" Target="slide10.xml"/><Relationship Id="rId19" Type="http://schemas.openxmlformats.org/officeDocument/2006/relationships/slide" Target="slide19.xml"/><Relationship Id="rId4" Type="http://schemas.openxmlformats.org/officeDocument/2006/relationships/slide" Target="slide4.xml"/><Relationship Id="rId9" Type="http://schemas.openxmlformats.org/officeDocument/2006/relationships/slide" Target="slide9.xml"/><Relationship Id="rId14" Type="http://schemas.openxmlformats.org/officeDocument/2006/relationships/slide" Target="slide14.xml"/><Relationship Id="rId22" Type="http://schemas.openxmlformats.org/officeDocument/2006/relationships/slide" Target="slide22.xml"/><Relationship Id="rId27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2.xml"/><Relationship Id="rId4" Type="http://schemas.openxmlformats.org/officeDocument/2006/relationships/image" Target="../media/image1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catherineasquithgallery.com/uploads/posts/2021-02/1613648093_33-p-foni-dlya-prezentatsii-sportivnie-detskie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408691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1470025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latin typeface="Bookman Old Style" panose="02050604050505020204" pitchFamily="18" charset="0"/>
              </a:rPr>
              <a:t>«</a:t>
            </a:r>
            <a:r>
              <a:rPr lang="ru-RU" sz="5400" b="1" dirty="0" err="1" smtClean="0">
                <a:latin typeface="Bookman Old Style" panose="02050604050505020204" pitchFamily="18" charset="0"/>
              </a:rPr>
              <a:t>Профессиограмма</a:t>
            </a:r>
            <a:r>
              <a:rPr lang="ru-RU" sz="5400" b="1" dirty="0" smtClean="0">
                <a:latin typeface="Bookman Old Style" panose="02050604050505020204" pitchFamily="18" charset="0"/>
              </a:rPr>
              <a:t>»</a:t>
            </a:r>
            <a:endParaRPr lang="ru-RU" sz="5400" b="1" dirty="0">
              <a:latin typeface="Bookman Old Style" panose="02050604050505020204" pitchFamily="18" charset="0"/>
            </a:endParaRPr>
          </a:p>
        </p:txBody>
      </p:sp>
      <p:pic>
        <p:nvPicPr>
          <p:cNvPr id="6146" name="Picture 2" descr="https://avatars.mds.yandex.net/i?id=9d240d7356d8714adc493ce58c58cc8fc6687388-8981283-images-thumbs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84984"/>
            <a:ext cx="4572000" cy="2286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86660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catherineasquithgallery.com/uploads/posts/2021-02/1613648093_33-p-foni-dlya-prezentatsii-sportivnie-detskie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691" y="-18000"/>
            <a:ext cx="9408691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646733"/>
            <a:ext cx="6120680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Бюро находок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3" action="ppaction://hlinksldjump"/>
          </p:cNvPr>
          <p:cNvSpPr/>
          <p:nvPr/>
        </p:nvSpPr>
        <p:spPr>
          <a:xfrm>
            <a:off x="7596336" y="456754"/>
            <a:ext cx="1296144" cy="1244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/>
              <a:t>30</a:t>
            </a:r>
            <a:endParaRPr lang="ru-RU" sz="4400" b="1" dirty="0"/>
          </a:p>
        </p:txBody>
      </p:sp>
      <p:pic>
        <p:nvPicPr>
          <p:cNvPr id="3074" name="Picture 2" descr="https://vistastom.ru/upload/medialibrary/8e0/eb9cr6uud1l4j26kekesfvfs1bf4ravu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45813"/>
            <a:ext cx="6725546" cy="42034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Выноска-облако 6"/>
          <p:cNvSpPr/>
          <p:nvPr/>
        </p:nvSpPr>
        <p:spPr>
          <a:xfrm rot="20889331">
            <a:off x="282385" y="2447581"/>
            <a:ext cx="2904256" cy="1872208"/>
          </a:xfrm>
          <a:prstGeom prst="cloudCallout">
            <a:avLst>
              <a:gd name="adj1" fmla="val 50961"/>
              <a:gd name="adj2" fmla="val 6966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 какой профессии принадлежат эти предметы?</a:t>
            </a:r>
            <a:endParaRPr lang="ru-RU" dirty="0"/>
          </a:p>
        </p:txBody>
      </p:sp>
      <p:pic>
        <p:nvPicPr>
          <p:cNvPr id="2054" name="Picture 6" descr="https://thumbs.gfycat.com/TangibleObedientDingo-max-1mb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228" y="1268760"/>
            <a:ext cx="263932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869263" y="5949280"/>
            <a:ext cx="2655065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spc="300" dirty="0" smtClean="0"/>
              <a:t>СТОМАТОЛОГ </a:t>
            </a:r>
            <a:endParaRPr lang="ru-RU" sz="2400" b="1" spc="300" dirty="0"/>
          </a:p>
        </p:txBody>
      </p:sp>
    </p:spTree>
    <p:extLst>
      <p:ext uri="{BB962C8B-B14F-4D97-AF65-F5344CB8AC3E}">
        <p14:creationId xmlns:p14="http://schemas.microsoft.com/office/powerpoint/2010/main" val="53573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catherineasquithgallery.com/uploads/posts/2021-02/1613648093_33-p-foni-dlya-prezentatsii-sportivnie-detskie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691" y="-18000"/>
            <a:ext cx="9408691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646733"/>
            <a:ext cx="6120680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Бюро находок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3" action="ppaction://hlinksldjump"/>
          </p:cNvPr>
          <p:cNvSpPr/>
          <p:nvPr/>
        </p:nvSpPr>
        <p:spPr>
          <a:xfrm>
            <a:off x="7596336" y="456754"/>
            <a:ext cx="1296144" cy="1244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4</a:t>
            </a:r>
            <a:r>
              <a:rPr lang="ru-RU" sz="4400" b="1" dirty="0" smtClean="0"/>
              <a:t>0</a:t>
            </a:r>
            <a:endParaRPr lang="ru-RU" sz="4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869263" y="5805264"/>
            <a:ext cx="2655065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spc="300" dirty="0" smtClean="0"/>
              <a:t>ЭЛЕКТРИК  </a:t>
            </a:r>
            <a:endParaRPr lang="ru-RU" sz="2400" b="1" spc="300" dirty="0"/>
          </a:p>
        </p:txBody>
      </p:sp>
      <p:pic>
        <p:nvPicPr>
          <p:cNvPr id="4098" name="Picture 2" descr="https://sun9-5.userapi.com/impf/_m7rfdHGD6cggNYrlp7heK7NHZ5SV699KoyLyg/Xt4KRlwyUD0.jpg?size=1920x768&amp;quality=95&amp;crop=0,79,1900,759&amp;sign=f42267854d0bf237e70b110e3b91d0a0&amp;type=cover_gro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04864"/>
            <a:ext cx="7200800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4" name="Picture 6" descr="https://thumbs.gfycat.com/TangibleObedientDingo-max-1mb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196752"/>
            <a:ext cx="263932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ыноска-облако 6"/>
          <p:cNvSpPr/>
          <p:nvPr/>
        </p:nvSpPr>
        <p:spPr>
          <a:xfrm rot="20889331">
            <a:off x="-91313" y="1906927"/>
            <a:ext cx="2904256" cy="1872208"/>
          </a:xfrm>
          <a:prstGeom prst="cloudCallout">
            <a:avLst>
              <a:gd name="adj1" fmla="val 50961"/>
              <a:gd name="adj2" fmla="val 6966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 какой профессии принадлежат эти предметы?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043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catherineasquithgallery.com/uploads/posts/2021-02/1613648093_33-p-foni-dlya-prezentatsii-sportivnie-detskie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691" y="-18000"/>
            <a:ext cx="9408691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646733"/>
            <a:ext cx="6120680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Бюро находок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3" action="ppaction://hlinksldjump"/>
          </p:cNvPr>
          <p:cNvSpPr/>
          <p:nvPr/>
        </p:nvSpPr>
        <p:spPr>
          <a:xfrm>
            <a:off x="7596336" y="456754"/>
            <a:ext cx="1296144" cy="1244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/>
              <a:t>50</a:t>
            </a:r>
            <a:endParaRPr lang="ru-RU" sz="4400" b="1" dirty="0"/>
          </a:p>
        </p:txBody>
      </p:sp>
      <p:pic>
        <p:nvPicPr>
          <p:cNvPr id="6146" name="Picture 2" descr="https://yargroom-school.ru/upload/iblock/f5a/istockphoto_115559303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91449"/>
            <a:ext cx="6264696" cy="417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Выноска-облако 6"/>
          <p:cNvSpPr/>
          <p:nvPr/>
        </p:nvSpPr>
        <p:spPr>
          <a:xfrm rot="20889331">
            <a:off x="-5647" y="1710713"/>
            <a:ext cx="2904256" cy="1872208"/>
          </a:xfrm>
          <a:prstGeom prst="cloudCallout">
            <a:avLst>
              <a:gd name="adj1" fmla="val 51000"/>
              <a:gd name="adj2" fmla="val 3626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 какой профессии принадлежат эти предметы?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869263" y="5805264"/>
            <a:ext cx="2655065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spc="300" dirty="0" smtClean="0"/>
              <a:t>ГРУМЕР   </a:t>
            </a:r>
            <a:endParaRPr lang="ru-RU" sz="2400" b="1" spc="300" dirty="0"/>
          </a:p>
        </p:txBody>
      </p:sp>
      <p:pic>
        <p:nvPicPr>
          <p:cNvPr id="2054" name="Picture 6" descr="https://thumbs.gfycat.com/TangibleObedientDingo-max-1mb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44824"/>
            <a:ext cx="263932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72200" y="5085184"/>
            <a:ext cx="576064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69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catherineasquithgallery.com/uploads/posts/2021-02/1613648093_33-p-foni-dlya-prezentatsii-sportivnie-detskie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691" y="-18000"/>
            <a:ext cx="9408691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646733"/>
            <a:ext cx="6120680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Анаграммы-профессионалы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3" action="ppaction://hlinksldjump"/>
          </p:cNvPr>
          <p:cNvSpPr/>
          <p:nvPr/>
        </p:nvSpPr>
        <p:spPr>
          <a:xfrm>
            <a:off x="7596336" y="456754"/>
            <a:ext cx="1296144" cy="1244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hlinkClick r:id="rId3" action="ppaction://hlinksldjump"/>
              </a:rPr>
              <a:t>1</a:t>
            </a:r>
            <a:r>
              <a:rPr lang="ru-RU" sz="4400" b="1" dirty="0" smtClean="0">
                <a:hlinkClick r:id="rId3" action="ppaction://hlinksldjump"/>
              </a:rPr>
              <a:t>0</a:t>
            </a:r>
            <a:endParaRPr lang="ru-RU" sz="4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005167" y="5733256"/>
            <a:ext cx="2655065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spc="300" dirty="0" smtClean="0"/>
              <a:t>АКТЁР   </a:t>
            </a:r>
            <a:endParaRPr lang="ru-RU" sz="2400" b="1" spc="3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72200" y="5085184"/>
            <a:ext cx="576064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0" y="2060848"/>
            <a:ext cx="3563888" cy="252028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Переставь буквы так, </a:t>
            </a:r>
          </a:p>
          <a:p>
            <a:pPr algn="ctr"/>
            <a:r>
              <a:rPr lang="ru-RU" dirty="0" smtClean="0"/>
              <a:t>чтобы получились </a:t>
            </a:r>
          </a:p>
          <a:p>
            <a:pPr algn="ctr"/>
            <a:r>
              <a:rPr lang="ru-RU" dirty="0" smtClean="0"/>
              <a:t>названия профессий.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05167" y="2276872"/>
            <a:ext cx="4527273" cy="11431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spc="600" dirty="0" smtClean="0"/>
              <a:t>ТЁРКА</a:t>
            </a:r>
            <a:endParaRPr lang="ru-RU" sz="5400" b="1" spc="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175956" y="3939135"/>
            <a:ext cx="4527273" cy="11431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i="1" dirty="0" smtClean="0"/>
              <a:t>Эта профессия заставляет других людей переживать разные эмоции, подталкивает к размышлениям</a:t>
            </a:r>
            <a:endParaRPr lang="ru-RU" sz="2800" i="1" dirty="0"/>
          </a:p>
        </p:txBody>
      </p:sp>
      <p:pic>
        <p:nvPicPr>
          <p:cNvPr id="7170" name="Picture 2" descr="https://artmaster.info/wp-content/uploads/2019/05/s_4710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261" y="1646326"/>
            <a:ext cx="5257219" cy="3942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23070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catherineasquithgallery.com/uploads/posts/2021-02/1613648093_33-p-foni-dlya-prezentatsii-sportivnie-detskie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691" y="-18000"/>
            <a:ext cx="9408691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646733"/>
            <a:ext cx="6120680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Анаграммы-профессионалы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3" action="ppaction://hlinksldjump"/>
          </p:cNvPr>
          <p:cNvSpPr/>
          <p:nvPr/>
        </p:nvSpPr>
        <p:spPr>
          <a:xfrm>
            <a:off x="7596336" y="456754"/>
            <a:ext cx="1296144" cy="1244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/>
              <a:t>20</a:t>
            </a:r>
            <a:endParaRPr lang="ru-RU" sz="4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005167" y="5733256"/>
            <a:ext cx="2655065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spc="300" dirty="0" smtClean="0"/>
              <a:t>КЛОУН   </a:t>
            </a:r>
            <a:endParaRPr lang="ru-RU" sz="2400" b="1" spc="3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72200" y="5085184"/>
            <a:ext cx="576064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0" y="2060848"/>
            <a:ext cx="3563888" cy="252028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Переставь буквы так, </a:t>
            </a:r>
          </a:p>
          <a:p>
            <a:pPr algn="ctr"/>
            <a:r>
              <a:rPr lang="ru-RU" dirty="0" smtClean="0"/>
              <a:t>чтобы получились </a:t>
            </a:r>
          </a:p>
          <a:p>
            <a:pPr algn="ctr"/>
            <a:r>
              <a:rPr lang="ru-RU" dirty="0" smtClean="0"/>
              <a:t>названия профессий.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05167" y="2276872"/>
            <a:ext cx="4527273" cy="11431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spc="600" dirty="0" smtClean="0"/>
              <a:t>КУЛОН</a:t>
            </a:r>
            <a:endParaRPr lang="ru-RU" sz="5400" b="1" spc="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175956" y="3939135"/>
            <a:ext cx="4527273" cy="11431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i="1" dirty="0" smtClean="0"/>
              <a:t>Эта профессия всегда несёт смех, радость, хорошее настроение.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9" t="10308" r="41178" b="12129"/>
          <a:stretch/>
        </p:blipFill>
        <p:spPr bwMode="auto">
          <a:xfrm>
            <a:off x="3995936" y="1592939"/>
            <a:ext cx="3600400" cy="4111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318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catherineasquithgallery.com/uploads/posts/2021-02/1613648093_33-p-foni-dlya-prezentatsii-sportivnie-detskie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691" y="-18000"/>
            <a:ext cx="9408691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646733"/>
            <a:ext cx="6120680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Анаграммы-профессионалы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3" action="ppaction://hlinksldjump"/>
          </p:cNvPr>
          <p:cNvSpPr/>
          <p:nvPr/>
        </p:nvSpPr>
        <p:spPr>
          <a:xfrm>
            <a:off x="7596336" y="456754"/>
            <a:ext cx="1296144" cy="1244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3</a:t>
            </a:r>
            <a:r>
              <a:rPr lang="ru-RU" sz="4400" b="1" dirty="0" smtClean="0"/>
              <a:t>0</a:t>
            </a:r>
            <a:endParaRPr lang="ru-RU" sz="4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005167" y="5733256"/>
            <a:ext cx="2655065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spc="300" dirty="0" smtClean="0"/>
              <a:t>ПРОДАВЕЦ   </a:t>
            </a:r>
            <a:endParaRPr lang="ru-RU" sz="2400" b="1" spc="3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72200" y="5085184"/>
            <a:ext cx="576064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0" y="2060848"/>
            <a:ext cx="3563888" cy="252028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Переставь буквы так, </a:t>
            </a:r>
          </a:p>
          <a:p>
            <a:pPr algn="ctr"/>
            <a:r>
              <a:rPr lang="ru-RU" dirty="0" smtClean="0"/>
              <a:t>чтобы получились </a:t>
            </a:r>
          </a:p>
          <a:p>
            <a:pPr algn="ctr"/>
            <a:r>
              <a:rPr lang="ru-RU" dirty="0" smtClean="0"/>
              <a:t>названия профессий.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05167" y="2276872"/>
            <a:ext cx="4527273" cy="11431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spc="600" dirty="0" smtClean="0"/>
              <a:t>ВДАРОПЕЦ</a:t>
            </a:r>
            <a:endParaRPr lang="ru-RU" sz="5400" b="1" spc="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779912" y="3939135"/>
            <a:ext cx="4923317" cy="11431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i="1" dirty="0" smtClean="0"/>
              <a:t>Эта профессия самая распространённая. Её мы можем встречать повсеместно. Данная профессия помогает людям сделать правильный выбор товара. </a:t>
            </a:r>
          </a:p>
          <a:p>
            <a:pPr algn="ctr"/>
            <a:r>
              <a:rPr lang="ru-RU" sz="2400" i="1" dirty="0" smtClean="0"/>
              <a:t> </a:t>
            </a:r>
          </a:p>
        </p:txBody>
      </p:sp>
      <p:pic>
        <p:nvPicPr>
          <p:cNvPr id="1026" name="Picture 2" descr="https://s0.slide-share.ru/s_slide/a90a010c91f3300857daa9c9d05ff4c9/d169b9f0-b9fb-450e-bb54-cd8222bf186a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28" t="1803" r="5866" b="5523"/>
          <a:stretch/>
        </p:blipFill>
        <p:spPr bwMode="auto">
          <a:xfrm>
            <a:off x="4213198" y="1557620"/>
            <a:ext cx="3671170" cy="415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40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catherineasquithgallery.com/uploads/posts/2021-02/1613648093_33-p-foni-dlya-prezentatsii-sportivnie-detskie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691" y="-18000"/>
            <a:ext cx="9408691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646733"/>
            <a:ext cx="6120680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Анаграммы-профессионалы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3" action="ppaction://hlinksldjump"/>
          </p:cNvPr>
          <p:cNvSpPr/>
          <p:nvPr/>
        </p:nvSpPr>
        <p:spPr>
          <a:xfrm>
            <a:off x="7596336" y="456754"/>
            <a:ext cx="1296144" cy="1244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/>
              <a:t>40</a:t>
            </a:r>
            <a:endParaRPr lang="ru-RU" sz="4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005167" y="5733256"/>
            <a:ext cx="2655065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spc="300" dirty="0" smtClean="0"/>
              <a:t>ДИЗАЙНЕР   </a:t>
            </a:r>
            <a:endParaRPr lang="ru-RU" sz="2400" b="1" spc="3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72200" y="5085184"/>
            <a:ext cx="576064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0" y="2060848"/>
            <a:ext cx="3563888" cy="252028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Переставь буквы так, </a:t>
            </a:r>
          </a:p>
          <a:p>
            <a:pPr algn="ctr"/>
            <a:r>
              <a:rPr lang="ru-RU" dirty="0" smtClean="0"/>
              <a:t>чтобы получились </a:t>
            </a:r>
          </a:p>
          <a:p>
            <a:pPr algn="ctr"/>
            <a:r>
              <a:rPr lang="ru-RU" dirty="0" smtClean="0"/>
              <a:t>названия профессий.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05167" y="2132856"/>
            <a:ext cx="4527273" cy="11431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spc="600" dirty="0" smtClean="0"/>
              <a:t>ДАЙЕЗИНР</a:t>
            </a:r>
            <a:endParaRPr lang="ru-RU" sz="5400" b="1" spc="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779912" y="4014064"/>
            <a:ext cx="4923317" cy="11431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i="1" dirty="0" smtClean="0"/>
              <a:t>Эта профессия является творцом окружающего мира. Люди этой профессии делают так, чтобы человек чувствовал себя комфортно, не испытывал никаких затруднений при пользовании предметами.  </a:t>
            </a:r>
          </a:p>
          <a:p>
            <a:pPr algn="ctr"/>
            <a:r>
              <a:rPr lang="ru-RU" sz="2400" i="1" dirty="0" smtClean="0"/>
              <a:t> </a:t>
            </a:r>
          </a:p>
        </p:txBody>
      </p:sp>
      <p:pic>
        <p:nvPicPr>
          <p:cNvPr id="2050" name="Picture 2" descr="https://pvtest.ru/wp-content/uploads/7/0/f/70f97fbfa1ee7212f9810d658e6ab9f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277" y="2204864"/>
            <a:ext cx="5270203" cy="3293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89407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catherineasquithgallery.com/uploads/posts/2021-02/1613648093_33-p-foni-dlya-prezentatsii-sportivnie-detskie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691" y="-18000"/>
            <a:ext cx="9408691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646733"/>
            <a:ext cx="6120680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Анаграммы-профессионалы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3" action="ppaction://hlinksldjump"/>
          </p:cNvPr>
          <p:cNvSpPr/>
          <p:nvPr/>
        </p:nvSpPr>
        <p:spPr>
          <a:xfrm>
            <a:off x="7596336" y="456754"/>
            <a:ext cx="1296144" cy="1244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5</a:t>
            </a:r>
            <a:r>
              <a:rPr lang="ru-RU" sz="4400" b="1" dirty="0" smtClean="0"/>
              <a:t>0</a:t>
            </a:r>
            <a:endParaRPr lang="ru-RU" sz="4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005167" y="5733256"/>
            <a:ext cx="2655065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spc="300" dirty="0" smtClean="0"/>
              <a:t>СТЮАРДЕССА   </a:t>
            </a:r>
            <a:endParaRPr lang="ru-RU" sz="2400" b="1" spc="3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72200" y="5085184"/>
            <a:ext cx="576064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0" y="2060848"/>
            <a:ext cx="3563888" cy="252028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Переставь буквы так, </a:t>
            </a:r>
          </a:p>
          <a:p>
            <a:pPr algn="ctr"/>
            <a:r>
              <a:rPr lang="ru-RU" dirty="0" smtClean="0"/>
              <a:t>чтобы получились </a:t>
            </a:r>
          </a:p>
          <a:p>
            <a:pPr algn="ctr"/>
            <a:r>
              <a:rPr lang="ru-RU" dirty="0" smtClean="0"/>
              <a:t>названия профессий.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79913" y="1988840"/>
            <a:ext cx="4923316" cy="11431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spc="600" dirty="0" smtClean="0"/>
              <a:t>СЮДЕТАСРАС</a:t>
            </a:r>
            <a:endParaRPr lang="ru-RU" sz="5400" b="1" spc="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825147" y="4014064"/>
            <a:ext cx="4923317" cy="114312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i="1" dirty="0" smtClean="0"/>
              <a:t>Эту профессию ещё называют «романтической», о ней мечтает очень много девушек. Эта возможность увидеть мир, общаться с разными людьми. Человек данной профессии ещё называют «стражей безопасности»..   </a:t>
            </a:r>
          </a:p>
          <a:p>
            <a:pPr algn="ctr"/>
            <a:r>
              <a:rPr lang="ru-RU" sz="2400" i="1" dirty="0" smtClean="0"/>
              <a:t> </a:t>
            </a:r>
          </a:p>
        </p:txBody>
      </p:sp>
      <p:sp>
        <p:nvSpPr>
          <p:cNvPr id="7" name="AutoShape 2" descr="https://gas-kvas.com/uploads/posts/2023-01/1673571802_gas-kvas-com-p-styuardessi-risunok-detskii-1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2" t="8489" r="41437" b="12204"/>
          <a:stretch/>
        </p:blipFill>
        <p:spPr bwMode="auto">
          <a:xfrm>
            <a:off x="3801305" y="1642977"/>
            <a:ext cx="3002943" cy="4090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45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catherineasquithgallery.com/uploads/posts/2021-02/1613648093_33-p-foni-dlya-prezentatsii-sportivnie-detskie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691" y="-18000"/>
            <a:ext cx="9408691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646733"/>
            <a:ext cx="6120680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Профессии сказочных персонажей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3" action="ppaction://hlinksldjump"/>
          </p:cNvPr>
          <p:cNvSpPr/>
          <p:nvPr/>
        </p:nvSpPr>
        <p:spPr>
          <a:xfrm>
            <a:off x="7596336" y="456754"/>
            <a:ext cx="1296144" cy="1244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/>
              <a:t>10</a:t>
            </a:r>
            <a:endParaRPr lang="ru-RU" sz="4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987824" y="5877272"/>
            <a:ext cx="2655065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spc="300" dirty="0" smtClean="0"/>
              <a:t>   ПОВАР</a:t>
            </a:r>
            <a:endParaRPr lang="ru-RU" sz="2400" b="1" spc="3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72200" y="5085184"/>
            <a:ext cx="576064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1007619">
            <a:off x="65175" y="1682997"/>
            <a:ext cx="2636974" cy="1512168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Отгадай, какой профессии данный герой?</a:t>
            </a:r>
            <a:endParaRPr lang="ru-RU" dirty="0"/>
          </a:p>
        </p:txBody>
      </p:sp>
      <p:sp>
        <p:nvSpPr>
          <p:cNvPr id="7" name="AutoShape 2" descr="https://gas-kvas.com/uploads/posts/2023-01/1673571802_gas-kvas-com-p-styuardessi-risunok-detskii-1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cfmir.host.webasyst.com/wa-data/public/shop/products/53/08/30853/images/13170/13170.750x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58" y="1653021"/>
            <a:ext cx="3650274" cy="378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.ytimg.com/vi/mOGKUQJo0oU/maxres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54" y="1532264"/>
            <a:ext cx="7679999" cy="43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27517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catherineasquithgallery.com/uploads/posts/2021-02/1613648093_33-p-foni-dlya-prezentatsii-sportivnie-detskie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691" y="-18000"/>
            <a:ext cx="9408691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646733"/>
            <a:ext cx="6120680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Профессии сказочных персонажей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3" action="ppaction://hlinksldjump"/>
          </p:cNvPr>
          <p:cNvSpPr/>
          <p:nvPr/>
        </p:nvSpPr>
        <p:spPr>
          <a:xfrm>
            <a:off x="7596336" y="456754"/>
            <a:ext cx="1296144" cy="1244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/>
              <a:t>20</a:t>
            </a:r>
            <a:endParaRPr lang="ru-RU" sz="4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987824" y="5877272"/>
            <a:ext cx="2655065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spc="300" dirty="0" smtClean="0"/>
              <a:t>   УЧЁНЫЙ </a:t>
            </a:r>
            <a:endParaRPr lang="ru-RU" sz="2400" b="1" spc="3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72200" y="5085184"/>
            <a:ext cx="576064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1007619">
            <a:off x="65175" y="1682997"/>
            <a:ext cx="2636974" cy="1512168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Отгадай, какой профессии данный герой?</a:t>
            </a:r>
            <a:endParaRPr lang="ru-RU" dirty="0"/>
          </a:p>
        </p:txBody>
      </p:sp>
      <p:sp>
        <p:nvSpPr>
          <p:cNvPr id="7" name="AutoShape 2" descr="https://gas-kvas.com/uploads/posts/2023-01/1673571802_gas-kvas-com-p-styuardessi-risunok-detskii-1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https://m.media-amazon.com/images/M/MV5BODVmOTZmOTUtNGQxZS00MzE1LTk4MjItNzNkMWVlOTc0OGE2XkEyXkFqcGdeQXVyMTAwMzUyMzUy._V1_FMjpg_UX1000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620000"/>
            <a:ext cx="430622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73.userapi.com/impf/c630928/v630928662/123ad/VhsyfgBzeSk.jpg?size=1280x720&amp;quality=96&amp;sign=ad10b2db1785e914363df82dc98b79e6&amp;c_uniq_tag=xpFet8yUlX5W_Tbs8kOZtWm9IHLCgVOVkxdeATPdKFQ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0000"/>
            <a:ext cx="7184440" cy="4041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01971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OQAAAC+CAYAAAAlQqMcAAAAAXNSR0IArs4c6QAAIABJREFUeF7sXQeUG+XVvaMp6lppe3XHlU4ooSQECIEEQgIktFBN753Qwcam2xQXmulgqikhQAglCSUQOsYUY9x2bW9fdWn6f94bzbI2XnvXDf+2vnP2aLU7kkYzc+e1++4TbNu2UVzFI1A8AhvFERCKgNwozkNxJ4pHgI9AEZDFC6F4BDaiI1AE5EZ0Moq7UjwCRUAWr4HiEdiIjkARkBvRySjuSvEIFAFZvAaKR2AjOgJFQG5EJ6O4K8UjUARk8RooHoGN6AgUAbkRnYzirhSPwEYLyKytQRFMiIYCCCJU3YJXsmF0tKB18k1oee1+lCmVkPY8AKFDD+Izab39HlJfzoE+fAhqDvgjlLot+e8JxFFiA56QD4LkR14H/IpSPPvFI7DRHYGNEpAmgUvTIHlEQDRhtLYj2/gtAy777kdo/vJdKKUBRD0eIJFH0hNG0tJRr5iQFROpvIF2IwDv8AEYYObR1dIB3ahFyd7bIXb00fCP3AGax4ZXEDa6E1Lcoc37CGxUgCQgdmgqJFlBiSDAYwLZd/6B+U/OROLj11DalYIdNVBbNhCKEERCbUPaA5TmJQQUL+LI8HNavnQK7aqJcq+ImBRGPi5CXZhAcuRW8B66BwYd8ReIA0Zu3me/+O03uiOwUQBSLfDbDQGQbHRbrsRHb6Hr1HORy7fBX+qDIhswsilIgTAgBJAUFMhqGyK5CHy+IJJyGhkxD78Yhm9JFsLQKnRmlkLJilB8JvJeBfHmVpjLTFT99iDU3jkFUqB0ozspxR3afI/ATw5IsoqGbcPSdWSzXShRZAjtrXxG3n7wXmzz4izIXhk5n4WMbiHvDcGDOBRVYoBaWpi3lbxeeDQVlqlD9Msw4YWYyDBQl/gMqGY7wr6As21XBxZbftQdexEGn34a2dPN9woofvON6gj8ZIA0sp3IfPU5Mt98A3+kCv54Eh1ffcYHx2xzAOmZ+zk65C4GkpLywshJCAQM5DQVXiEPMeCDDo0tn6FrCFmAYIiwJZNd15ilQBckaJqGAPywFC+QSwP+ELrircgNHIaR425FYMwOG9VJ2Zx3RjdMpPM6YqHN8ya5wQFJQFQ//BALX30R1r//DimpIWsYCOQEhCVgWTaN6vISpNQUKrzlkOq9SGdMJPJJeHUBUakEpmIjLxqQJQmKYDEoyZX1B8oAwQtDzyJr55GWBFQIEiJ5H/IeA5pXYXCKEBHKGmhuy8J3yV8x+PTzkIGNIIpJnp/yZmBYFuJpFZ3JHAZWlUAUBUiUuNuM1gYFJF30vsXf4vPzToX53ocIKSEMHFaKJk8GoqpDsfwQvQaUcC2aly5AyBdky0YW0aPrkEKebuvnV70wTQOK3wsZIoPQEmUIHg9MzYSoiPDkLHZf8xJgZnPs4spCGEmtE35ZhrVQRap2Cwy863bkR28Pf86EPyBtRqf/p/2q1BtvmBZ004ZlWcjrJizLRlsii4AiobosBL+yeZ2PDQJIXbMhyUDy439h8f0PIf/c0xgzegAy0JHUM4gopdAsHV3pBEJygC2fbhh8kryKAss0oZsmPB4PREGAadv86BGpLCIApv3DI11j9Df2fQtiCO5zgN/X/Z9XArqWtcM79hyUX3wlAroCOv2CUrSU6xOqZAkzOR2mZYMqT5YtwCM454oA2JbIIZ1TURYJIORXEKATtZms9Q5IugvqVieW3P0w8jOfRXjpd7BrgtAjHvhUjWM+smy0GIR6AXiiBF3XGJAuOGUCIOPMAaT7OyV9yDLSsi0LlmHDwyca/MirByjpad5IwfTK8HcKQLABZdNvhz1meygaIBcBud4u/3ROg2ZYbBkl0QNF8vCNVhYFyJIIul7o/3nN6LaeXtmDaNALYTOoG69XQBq2Dru1DXNvm4CuN5/DGNPLGdOFegJmSMQAbwT5rAqL7RIgyCLymRz/LsvKmgFSp7ztjwHYbUULl5rqszgRVJv1Id6cgLXn3vDdch3KYkO4/ik42C+udXgECIyUsPEpEltCAuOqQEYeUiqnozOVR8AnoSoaXId7s3G+1XoDZKdtIxJvxbc3jUPkpecARUZCzEMp8Tp1QgMwyW2R7G5LpsgKMrksDN2A1+fjGLGn+/ojC0lMHsrGSgJbSJtikIJVJHC7FrP70PdwbS2/Q52TEwnYioz4wixKJlyD6FFj4beUIiDX8fWaVQ10JHOIhbwI+uR+Wbv2ZA4tXRkMrIywC7spr3UOSIoXhawGbcmXUF97FfPvvh1VugBfbRAZ3QNNECDLJhRFYfdS8cjIaxpMmAgqfv6dXFVyYxgwPeLJFQHZM4YkILqL3dQVXNTlQAkgo6hcFhE0C0vkPAYvsZDa6ucwpl2N6optirS6dXjVkxu6rDMLcj3LIv5e39lN8ogeofv808YUcy5uTfLrBlRGNunM6zoDpG1rFJkh+fHHnLhR3p6DAJZAiMYQV9uRa0wjWh1GSbgMhmLCgwB0SUU+oSHg75GEEQWOAV1QrhaQFHvaJidwRFHqjh3JunYnflZ0YU2bX+MVKNkUwFKrC0PVEBalBdTPuAvSz/ZEwEa/7uLr8Prd5N4qldO4nFFXFlwOaCt+0ZZ4BnlVBwEyGvIvZw3JujZ3ZVBXHuZ4clNd6wSQfGdrXYZvrr0M2psvoyKmI2Xm4S+vg9klwCeaiFsWEqYGf8LAqLoyJLMpWIFCIsZ2isCUvGHLqZvI5fKQfDJkQew1qUMWkiyjC14GpCRAV3XkVB1eWXQys4W/97SSgqQy/U7SRKgBIN2egD+goHL60xBHbw/FEopu6zq66pd0pBH2y4gEVg2k1ngWhmGyRQwHvMuRAzKqjiVtKfi9MurLQ5vszXKtAUk8VK+l4vtbrsOyZ2dhmGxAs9oglNRy7U/QPNAtFV5FhqrpSCRVRPweRMvKuNQh5rLw6jJaYmEERRPeLKBLzt8zsglZzyMfCkNo1/g1zdkMKmyDX6NUlqIznWR3V/MaENJe+OQqeNGFFDq5rmkS5guxI4GdapbkFhNwLUWGR9OhpASo37RBOOMYlF43AX4pCP5em0FWbx1hbpVuaFN7erXW0c2uUimEfhRJgFf+odyhGSaWdWSg6gaG1kYhbqKEgbUCJBX6iQxu/Oc1NF53EcxWFQNDNtJWFsmQB1pCRdgThinonDUlNzKXUAGfB5GgH5TESSkqvHkPYoIIK2/iMyONeq8PlbIXXYaBrAaUyAoSuoaF8WXYpXw43m+fi+pYOV8EkmYgGpThC3iR7DKQNfII+0vgVVTmvhIYKVu3oqW0NAOhvI1sREZnntxtYMAdDzjuatYGJAsQbQiFksz6vnA31fcnIFFdsa4stErQJrIalzosC1xzpuRP2K90W0LDNDkOTWZVDKuNLgfWTenYrRUgE7aKYDyOry+/hIv9g+rrgbyGfExipkxnksjiQbaMkiyx60jupWVakD1eSF4BlO2MJzN8TAeJFvKKgkzexKupLPYQolgY9aCxqxNb+spwT3Mjdo0G8F48y4+06O/DxCSCkgcZw0IKTtJAsW2+EbiLk0RU66J6huhkZS1VhCp08iZqc5oJAmVnnIISpR66lEJO8KJE2HTjlQ1xIbuljupY7yULijEpi5pJJiD5gtBNi8kAg6qjUCQnW94TkJtytnWNAUk1RiO5ALn7n8bSBx+G4kkg7JOgpy3kQ0FO1HhMHYKmI206SRtyW+ERkc7mIFFJI+CAR8xb0KtkrguaXRbKVRkXJNq7wfdSZw4HlDrbfp7J86M91I9tm20cNrgewzUD1ZLKgCQ3N2t4EbEk2CJRsSzeniy0Wx4hah2pBjAQzSTq6qIQv0pgjhLAyAm3ILrfHwGP5TALIBaZO2uB3K60ym5mb4AkV3VBSwJfffklXnhmJoaMGIPDDz8SHcksRg4o707skKVt6XIsZG1ZmC3oprjWGJB0MJY+Oh1LLrqQyeBipYTOlAqvGIFg5pGHhqowNQbr0BWwVSQrSVlTlcoceRWCLCPiiyAY8iGeSaJT13FzUweD7MkFTQy+XIkAf8LmR1+5D01fZdHgFbr/flpdKRpipRiqyPCpaY4lPQkboUgFTD3lZGAL5RMqsegUb+ZUiEkVYSGKznqNbwR1cgUWz2lisnnVyefCY1BsXDjlVOcssnfW6PpfHSAJaE3tKdw68Vrcd/c0DBg4CE/PehGBaDkDz607UlKnPZ5DOq+hviKCksCmWY9cK0B+csie8H/0NeoHeLGs0C1DRX89kWbA+YKOW0lWsbsMoTg8VSOvwyN6EDZ8yPh1zBG82EH24+K53+F9ScUuhrfbGm4T9OGzagHC9w6Lh567ltJ9Ti4sAXPXgM3sH00VYSsWd3a4dUkmD1gW1Bz1TVp8MzDkFPxKAFI6i6bFKmqffQLYYVcHxBDgsw0IghdZwVPsBlkDSK7OZaXYkTLiR/35YLzzn3/xJ9xz/yPY/4ADEQ0q3S4rlT2SWQ1ZVceQmugmSzpfK0C+s9NobONNI0UWUAvDS16ErXKxnVbSMKGFSlBmm90Ff6/fcTUoqZI3CS4aQnIIs+LtHBvSIhe1vNLDlpEWWUcCKAHVtZbuc/p/e6vzeROHlGH/QJh7JbMosHhkka0yLSqH8GLepISU6EN9Ng/bk0eroEPMVkI591SUWn7kOpZgaetS+KIxRzBr8GBo/hACwqZ5Z14DrPXpJatL6hCVjlg8k26+EZNvvp4t5ORpM7D9dtuhKubnbCqFHcu6stB0kwE5vL4UsrhptmWtFSDnbDMCvpIkk7Sjahi6QAkbE1TntxUPEimVa4mS7YctaMtZSTqbRtZC0mNgqN+Ph9s6cdn8DgZiT7ARABtVu9tNdcFH29Fy/0+/U5w5oaKUha502d/NhSUanVvbJKtMhHX6G/VGlpsS2kUDKcPijK2lB+GJx/m901qaH2t32xeVU6dCKK/hMkqxHNInLPJGFCO2xHMI+ST4PDYrO/RcBLasZmL+/AV4YubjGL7FUPz294dAljzsllIyjixoazwHixoVDBNb1MWKdciVnYKFP9sGlhyHEbLhz/1QM3Jrf3SwyTWkxQkdslKmCaLAeQqua0nWRlIS8Uo2helLnIznihZxq12quj/+i7Yku65ubNlzv8iVnVAShq8yAFXzwrCyP1jHQjsXfbboc+qRZM0128M3hmw6y43SfisHQQnDI9TBG+uAR+9CZqkC7zuvY3DVqEKSRy3KfvQRkwTI1tmfwpo7G1KyHfLoHaAMGAKlur6bAkfXCdUeqS/Sr4jLgY1eT2WTTF5nMBIxoKHCkW3ZFNdaWUgCpDeYhGoLELnk57iYbmsUgY8WgZLI4hTLuf2IVAKBZUIQnOzp1+2LcGGrytbQdVcJdL/auxZiOoZoqYLaWsflvOeFeZzcoeUmeMhykoW8qL4MZX4Lmi5xicPtpexOKnmdGwMleGilMmmoKSrLODeOQCQMDwyYVgAeJYWwBixO+uF/6RkMrt3KIRnIFoRiO8hq8WAaBpIfvY3k32dCaV+GnOSFZ9iWkNQsQiO3gWf4VpAiUai+ELzByEr7Hqk2SdlVWl3pHBoqIqvkw652pzbyDdYKkF8PrEJkUIRjMorPXCC639kFqNu9wewYzfjBSooiZ1xb0iKmJ9qWy6oSMOtHB3DyQcMwe2EnMksN7LJrJb/1V1/aeOJvs390aAmQl8RqESvPIZ8lErtDRqDPp0U3BR/1VxYyrfR3PevcNLxhGRTfkiQILbKcgpBnQC7xRTHshX9BRBSmV0DGoxXrk6u5sPOdbVDffpUBac/7EsIwR7SaFj3nx2FbQgxHYVcPRPRPJzO9ruei2JLKHKrmnCMC5KgB5UyJ3FTXGgPym19vDXtZO0JRH3fuc8nOKvQiepzMZvffenlOlojqlM9n9G53lYDorsMP3AqjtxTQ1BRHfX20++89LST9kawkvY4AOW5QBcpsA526wqwdOnnsIosiM4PcRZaxqyvHND7R5+0GIwGRbhokJSJDQbwzjcBvDkfthJuRVwV4/CKXdIqEgZVDgjyS9HdzkHntWeDrT2CU1/CGerwTUvvS7hfRc3fl/3Ayho09B4r4Q38kuadLOzMs6eERBK5lSpIHQ6p/uA42RVCuMSD/u9UQDCq1YdgSZFOA6QV3aTAoC32KfMAsk+NFcvVcd9XNerI7GfEglc/i1nkpzq6SVaQYkQD2219WY8Cguu7jTi7r+++14uV/Ny93LpYDZOUQBEsyyGbAHFq/n/RcHSDm8zl2q9kyWrYDVllhVhHfsXWzu25J9Uxqz1q8JIkhN92Fkv33h+XxkZA6crJezLaugAZWhkgnkHvrb8h8NwfGR//5kVXsCcLuG+OehyJ21Bmoq61iD4salskykjXMqQYCXoXBSNnV2rLQJq9Gt8aAJHdVGeiBCD98puQAUjOWk9egg04AIAAS+FwXlv7uauNU+nz4JJ3AlzmTyx5UX+xpJQlsZbs3oGl2E5/DnllW+p3+T8vNxN5V24C6UBdUlMMvUTZVh63LyKtJ2LoOg2LXvMV82vISH8tEMhgt64cbhiAib6chaUFk5WoMe+YpZANe+EKlUHI2jIDtJIWKyzl2to3kt18wGO0vPmCrKLUv40fXPXWtpHvI5GgpkrscCPM3R2DIwFrW+6PEjqqb7KbSqigJUA8cq9BxuaMuxjIfm/JaI0CSorhw1BFoLEnA54vyhcu81BVAxwbSJXb30MBxYzpi7tD/qwMBfGcnuq1kT5D1dvBdq+g+0nb0+y2VXtSEg5BKqiAlutgSEgApg0qrJOLtpvCJsrqcpk/3Z5k21KANdXEWkQP+jJrx10OXfCBldSKemwEVUoEzuylfHKv7bgREtasd2nv/RPrbL5BfOA9+Q+0GpB7vYFe15+JYcswuKK2tQWbXA/lcuAAk95RdVI+A8pIA9z0SsWBpR3qTz666x2iNAGnEVSy6ezy899wLbUSY5fkjUgn8IX+3a+o2B7sgdTmlrnKcaz2JwlZWWdJdh1zVRbAyoNLfqNxBTJ0dNZvLFoGKcqRILKkzi0BIgUwd6KKHs730SG4qJXeop9rSEyy4THquHYKIqC3BtNLc/rUgrWCnv78MtXYE/JqNvJKDJQUQ0IrKdKx3M3c2sq/N4liR1qosIgExMHpbeLfbDdjy50yJo0Zkqi2SGgC5pxRCUMtVacSPQKH8QT2SJAs5pLqEQbmprzUCpGYlkbn9Tsy7aSKqh1ZxwoQait14TdM1zp7SooTKiq4qS29weGlCEm0Y/gD+vrR9pYkd1/Kt6Ma6J8ZN5pxWUoHBVVFWJiedHmrbIqkQ7u6gz7LBGVdaXHKhR0V0XFVVZ/GtZDIL06OjzB9AOpnjZE7VJZdCjDh1UFOkGNQHRd98AelaRfXd15CZO5tjRTlaBrKGtHpaRHJLPdvtDi/VHIdvhcDo7aCESzhOpPehRb9TA3M8nUc05EMkoCBU0Nyhbb5fFmeLOagyskq1gU0FqP0GJDXuJuILkL/wCnz73ovYtm4g/DkdrRax+k2EfAp8Pj8IlJTEoYvfBYJ70JYrj+RMCIEQXko41DmXo+ryVVcGxBW5rPS+E7ccxgRzJZ2ATJZPluFRhB9/dg/1AHcwD4soKwrMvAaf1wMzm0ebIHF/ZGTbX7AEnUHZHOq/5Oto1Wppm8rFseL3MFQVqU/fgzl3NvT//rMAwOWB6IJQKK9FsLwC8g67Q66q76a6ragy54KO3qwqFuwGIz2nGiQBknR0qDdyc1j9BiRdluqcj7HkxMOR9WdQY8QQMHUkvEC2yxEiouI6ZTYJlGQ5yU3sbRF4yqIB2N4A3lvwLR7JCOx+Up9jwm93d324bikRyGm53SD0O/3v0kgYFcMGAB2tMAwNeY+8XP8lg6nQbeIKYFGdkWaAROxy6Pk4ygq0roWNTTD3OQSjbpkGKRCArdnIKsQHMCBTICkvzybZHC6U7NLF0N5/A6lP/7tcooa+u1FeC6VhCFtCspYEQqG8DorsCFsT6FzRshWPFfVCkstaU0oZ1OW1V0lDh5I5g6scq7o5rH4DkhpF1Xdex+JjjoF/YJA5oBWCwpL9LgDpwJH7Shc+dVaseDJ6UupCouO60JBVWaxCUMgjY/t4qA4B/d+SiJJ8AiPCMbTHE9wrGaz0oUNVkUzJyLY2wSivQkPUzyoBLn+W3pOtnmYu56oyOcGwIQkGjyUgXR09bSBimFBlnePGWHUIDVfcDHmPvaB7JI4ZNRkQbIP7OAXJt9lcIFoqDvXfLyPx1WcQF3zNcSK5pQRAI1qFaHU1/80/cCi8NQ18Lt3yRV8ANL85zgTyuvLQcmpypKszf2kcNWWhzcY60vHqNyCpvTD56Vv46vixqEceqItB7UyyFfQF/d0kbgZlyN8t8+gqiLtkge64UhSQkPIoMXwsA+mOFKDBOtTwTEoAaY+IXFCEnc6wxg4NYBUsHzw+EckC9Y7cKbe0EYhFWC+HXNGe4wTc+ie1YQm6CkkSEfCWoLOlHb6ojPZEnidiDT72bET3+QOyAeeuTICkmwtNXRZhUEPXZkOda//wP9D+8zLycgCh+sHwVNdxMsYBZDWCBXZNf0DoAjWRUVkpgPobVxwXQOLInakchtZEN5ub3xoBklzWnJpDy20TOMvaMVBEOUJcg2Q2jERS8AK7qrRcUrmroeoKGtP/ZFtBp5cu7zh3i6hdXUiTRk/EiRdoZDkBt8wTw3y5GeGcQ2/j2E/1IuP1I5BuhIEIPDK1cok/JGp6jCVw2634TUljp8AqYoaRX2GhK3Jf5yztxLCzxmPQaeciZwJ+EUgSK8eyYasKq+QlbBsxy9hstHYS33zuHLaKBnhDEdZWdXMAa+NGEhNnUWuSEznlK2i1kou7uDWFSFDZ5IkAK3oR/baQlNShMEqY8wm0I47G91o7wg0+HiuepitdFCAG/PDknPgxaSQg+0q5takkGuJRAYoUgqmrEIQOBhOVI7hor3sckrdveTZ/2CMgZdnwaRpkn5d/p6J/1pfimZBEJKfJVvRIoKTluqZkmZmpY6tMAkgLDlE5Zxoo1cj19MOHHBbMa4G4647YctJD0AcOgGA4gNRtmphFWpMyLEXg4bKKaUHYxAvU7oXiZkPd52sDwp4X35KOFAzT/pGryuFLTkNnMo+GitBmkVnteVz6DUh6MbmVuU/eQfPxF7MYcq5actqvciZU0YJREoMiZ+HPmPBlAEHzo8nXwfM8jKUGBshB2LEAj5nT1DRLeZDL68aaFGOKtswiVT0VzJcrXQgCk9QJzBSvcs8jtXsVLDXdGKijg+JaAqSZceqNlEG1giHAziKn6xB0BXJah73Tnig//wIe3krk8yITpy8R4JptQ9S4prbkSl1VesfGthRCfnmzs45r5LLSi+iC1ed8hk+OPxpl2TiqGyJojztlAZJspGRMThOQFU2W0QjmZAQjHlD2MpOyEAx7YJaXQQ5GoGeS3YJU7Aq58zoKSbXudq1Cls0lslMpxSUbsEUsKAMwCC2da4tawOS5kz4pzD2P5aUlsFI2zEQeKTmDXKmNdEccVfuewPXGTDQKv5WGrMYgFESc1+ySK76qtyNA56yxPc3zPVZ0Vek1VDojMsDqVM431SO8RhaSygAGdCyePA6dt01mkavOCqDWE4Og5pDLmvB5fOiIetlSsprcMgO2fwvUHLkvsi1t+OqF+zDIF0I4EEEeP8g1dtcoCx0idOCJQEBSksyyKXRu9DwhbrxKZQ0a4EpLtg2ePUlLCZRCNryICwbEdA5myI8qSUNmbhfSQ6ow4LYHeBQd1Ri9ggqbahxeT1G5fD1c9V3pPOintxkdVOogxk5xpHk/Dz5lW3PffIy3Tv8LBi9rQs3QOnRmEvwuJOlRIQWANhWZbxPQ9iiF/cvD0XD4STDS7fjmqgtQsXAB1x9ppADVDBl4BclGd1d4bmBh2A7xX1cGSHeUgKtM4I4f4OlXdpbLGuxmF5hD1MUhyQqkrg4moJdfeiNC+x3gEAl0QKKOFcXebGLEfp72tdrcTeSQJOTKplhxy1VHBrVlwU2eRN7bgVwjC+m+GVPoXnodiXHXom3JPITKSlAR88GO21isZxBsqEZ4h70QO/po6AMGAd9+gfQNd8D+9D2odR7WT/XZMkjRb0XO64o77ILTnZjcPcS10Frl9l/SWIEVleYUVYOYc+qdRJFb3LYM+ZAA4YobsN3Bp4NuLgLyyIheUDtmRMgXyeNrBb2Vv5jGyhFntTcJDvo/kcsrCyLY62EXNvq3XCtAut+u68VZaHr1RZ54RSs0oh75HcegfO+9IW49AoJSA282hy+O/i18sz9GzZhaLPDUsJWM+bzM8nF7KVfkvfYcZd6TA9stF9KDCkfv0ZOmJ4YDXIv06RoigTAWtSTQEYhi8F77Irr//vDvsQcs249OU0PEViG3LEWuqhJBIUYakJtV/Wt9X6mUyGmLZ1FdGlxpxz/Hlm3pXv+/vvdvY3n/dQJI98vE043QdB2lCEL0VsCQBO5xy3oFBB55CG03X4ZQvTM12ehU4Y3FePKUkAGr0lEzc/e48hWSOz/SxilIO7qZVzqhlBDouYgoPri8Hlk1gcauVmDw9hhx9qXw7rgH4PUDKQ2dASCmSLAXNaHxiXtRqvgRPu5ESLEfhLU2lpP1/3k/yBWVRKFX60fKcu1c6th0Baz6cv7WKSB7+0Aj24mWY8ZCXPIhVNsHTyYLsSrCZQoq8gc1L3eHhANklrwwdKdWSEwaqh0m4mkmrcu+KPQuh8xMSSPBp6NFXQbsfQJGXDkezalO6M/+DdITzyKdXYiclUSFEIMQz2NhWRnqjjsJA086ASnJB5JorTBk5BTSaLWQnnwDd6/Qonrk0EuvRmSHHQDduUDaoDFwJc2DnAcISJsHt7IvF9HqtnGt46piQxJCprWqga6r+5xN4f8bBJDk0n5z+YUIVOSZjE71R7MU3bM8FCpPwA8TOX60Qh6myVGMGZZ+IKYoa8w7AAAgAElEQVTT/ylhREkZBqUmoblzKfTDz8ROF10DFEaRZ+d8jAWP3o+uN97i7WJ7/wqD/3IClDGjoRsWfJofpqZDCynQRQ3+xc345zH7oXLuYo6D0x0JBuXog46D+Jt9kaqsQViwINKgIA+NO3fpB5vCJbD+v0NzVxaK5EFpuCBvv5KPpBas0pB3s+h5XNUR3yCApBkg5uQbYCtJCFoEqAihU+tCaUJGWA9yTRCajqQnDCVgQcs6IKwaHEOuU4KlNbNuajCcgxQIw5N1lOFo0tX4Jc2oPvn3uOTMSShVKtAm0aBWoESwkZ0zBzLJSZRXQBBNZOCURLjrn+hyUee5/vCD+P7W65mo7ikJIkDucMqEJzIAlRMuhX3gHxGzBJgk/Bz1FokD/cAwZU4JkDVlwVWOIl/UQkSB0CY797Gvh2yDAHLBtMnI3XYVQmUSD3LlmDHehXTSBAZsAWOrYby/W+yyJ9TRA9HS3ISMlsKovfeBnLCwcOajPAx2UEcHvIEA2pNZRHbcFdpev8BVs1/Bd/M/xx03P4wxW+8LrwkWojJFQBWd/kVqKAaVM7weJogT9Y+2o5hGW7QIbReci+Q3H6DJTPLcSaL5hVQLze0JVP32IGbw+EduDZgCDFjIynZRda6PV1hfMqdEz1vYksTAqggrzG3Oa4MAcvHYIxF95020Dw3BXJZGaVclsgMi0H63J6TjD0VldDT8yo8bUClFk4eNgClwzXPZS8+hUc1h+JBhqPrFr9ARVjDhgXH47L9P4vJzZuCXux3RDT6KDWnRg6Hb8Hqp7OFhbip0A4JXgWV7sHT6bWgffwVqAiF0VfkhJTWUC14srVAhpk2IWRHBnR1anX/09jATGtSoUhy80wfUUKJtSUeGEzmr0lItAvKHg7lBALnk0D8i+eF7MKsANWmjYrd9CrzRMTDhY8I2FeVpvryPSNtkzYhgoOkQaQSB1wOL5qwW9ptIyWT9ZDWPex6djIeevRYH/vpYXHb8nUAJDWdJQhBJfItUxp1mYkvPQbBl2IIO2+NBXlRgpDqx+JILeNgssY1Uv4iSnMQ827lqF39aWbPJMz4Cxx2HMdfdCtsjw4QFSdj09V36gLlVbkKZ0860usrpye4bEH+1KhbonnbVn892CfBuKYwCHjrn64oI3599WdttNwggyWUlK0QcVvuQYzD83MthVdbAInK3JXFZhObregSLXUzTNKGRTHGa5pkXkjok4U8CxooXliQyiCVBwBvvPI4Jt4/FGGkkLr7xOdTW10Ez2uBFObukFDvqkFlvVSFUqyp0KCx4TKPYm868Ah6pESkhy0JdRIz/XtMxpCMBOSBCRTuyjR4E63+GLV6aiWxlGSI6DXH9YZbJ2p6ETfX1xEml3sm+ZE4py0raOauizJHFpfkfFJe6i8pqrrQ2kQpokdfLgCxsRPtAxBKf/EMDw8Z6zDcIII2uFjTOfBzR+oEI7bwLpMoap63JkLgADxrIQxL+1P8I+t2AZlMmU4Yo5AFb4h5Gdx4Hz2Clzn1Fwidfvou/3nAQjFQEkye+gG3GbMWOrq55IFEtU/TAECxo8BS4qgIzc0zYaJ15F6zTLkeyRoc0MAYpLeC1TB7vNMg473sNdTGFlQySOQuaHMLWU6bD+MWeiFjeIs91NVe029NYGfX3KXPqkspJxsN1b7nGzNKQzjAeZ/oVXR8CfBIgeERm9vS26D+0H7QNAVkWBUjEh5bEjRacGwSQ6+NuRAea7oJfz/sSV00+BOkuG5PGzcKoYVvCtolAt2q3kmqj346/EtkHH2TLXVpWwlnba0tz+CLTgVtbRGxRWgGpOYt4GZBrLLit109FBnYxhlzNSXVHkPena4NUAhz9Hde2OY9s8QqfR6CkZ0RVJmzS9jS2znVPe7qp9D9WVDdtFsxyXksKhDQv0WJwkuKB5Nl4Zk1uMED2lP1bFwB1ATm/cTaunTwW385ZhNsmPoNddtgRtiHDFHsHJN81G7/F3KNORHrep6gbXQa5VcSzQhYPOqMocNwyYB+fwjFlXrHQmiG91+EY+Z83kUQxy7q6c0gCxzT3sbLEmW7Wl0XnRTNIQd5xSVnD10OxIFXFTOimxc8LEw5ZRNmgSdgBBaJY2LbwOrKGrqva87PJ2uZ1YnUZbG0JlLQdDfrpTYirL/u+rrbZYIBcVzvsvo8LyKaWebj5rtPx1ltv48arnsavf7k/ealc2uityZhOt03soXHjkJw5E5GhJfjMFHHXsC74fCVonBeHLwQc/h2wdzDCSgXfZDswKFqDuvuegDh6++LQ1tWc0K60Mw6AXNC1WQQ6cmcphSCRlo/kAcnA5FUd6ZzebfWoXOJaVhLNovwBDX2lScvkoorkrq5gCel9yXLSI4GShJhX1PZZm31fk9f+vwdkR7wFt91/Dl548QVcetZ9OPzgP/FQVUvonU3D1loHct99gkWnnoN/J77Da7uLEIUwUrE8lKUykokUFnl0TGmtwohcGgtSXfCHB6DmkIMx6JLripM9VnO1tSZyrD6+sjarvl6oBMZEVmOQkKI5DXOlRWPQ42mVreOqlgtSAiZZQh8ro4v8e0/XlgBJA2HJOtNn/JTWcpMA5L0vnovH73+e2TpHHXo8bM27Sr4pu6yCwGJdE8efj5deewy1+8ZQZQHLFmdQN6AK+ucJ/BNd+DViOCIdxh7NXfg2mUL5lddh8Onn9fWa2my3o0bjkqAX/jXMRjsTsPIsnEzvQ4vOG7nBNHxndWBc2YEnIBIgFVlE0CstB0weGJTVkNNowreAkpD3J4ktNzggVxRNogO3JvUi12VNpDow4+mrMfOZe3HKUdfjhD+PhSBFGHC9zUlyX7usZRnG33oq3vnfa9h932EwF6TwTbwFDQMHIptNYun3JrJqEuUlNZj6WQZWNIrBjz/OujvFteojQNzUihL/GtUVKc5rTeThU0QeuOMuShSRVCfFf2uzyHL6vSSM5gCz50QtuhGQZSb3l9TSN/Rw2A0GyJ5JnZ6gXBMwundLei25rNOfOBcvvDgLhx94IU4++jKEfD6YghNHrGy5gPx8zmxcM/FkZITvMHzUYCya34hajw/LTAlarY7813nEfEOwrH0+v829Q/fHiCl3IC2EUbqZU7xWBwgq9NeUBiAV5risbvue/6dpWKmcjtrS4HI3a7KY5KquySIQullW9/UuMMmtJlfVvRYpqUSuMllhqotuSFBuUEAauo6smkJj8zy0t6RQVV2NhoahCHn9yOedDJqsCCx47IEMWfL3Wu9zQE0ZMxPTHz0fDz48A4cddDbOPPFilITLQImb1VnId/73Kq6acDoi9W0IBmIQbEfuw/K0wWNVoGOpBdlnYeH8Jfz3Yw87HxecNoHrmPA4ZZfiWvkRIEBSDZJiv/4uei3FjT0JBXS+aaIyZVvXZPUGSAIp7SO1/pHVdBM/pJyeSKuc2S0L+zaYpMgGAWQqnUFOb8E77/4Xj8ycgkS6Bdm8I0C1/Ta74JjDLsQuO+zBz13rRb/nsgZ8/pXP0XABqWsa7po5Hvc9OBknH30lTj32QkiSgrSaQ1BZueS/+xmvvPkSbpw6FkO2DEMW/IjHk3wTCMcMNM1Pc8Z14YKFUAvdJ9uM2gP3T3keshhYbj/X5ALZ1F9D3Rt0wxxIE8n6uRY0J1AdCyxHKDAti/V21iR2dEei024Q+FxL6RLZ6TnXJH0yJ3RcF5ZcZ6L+EbGAssUbYljsBgFkWluKu2dMxd033wzfAJLvj3BZwe8tQU5NoLqyHiccdQH23f1gZtiYFmXVVq361jMOvOGxS/He6zNx7gm34chDTmXLtToLSWnWZ/5+P6Y8dB6q6kMIRUpg617omomueCM8dhilJQPwVUG5WzSdC8upde5RBORqQEag6khk8LMRtf2EI0CvJZHknu4uzZRZ1pldY0CSFAxlU3mMPSnWM+vH5FjRfU4AJaJANplAdVkEij8AspQk2kyrNOJb74meDQLIB567Co88+Ch/qZEjtkIoEsLPdtwOPimGl96YgcaF7fy/a/96J3ba+jesaC0SN8Nj9jpDoycgp90/Dq++fT8ndY459DTIim+VSR36LGL43DDtBHQmFsMfMdkyGrqAQCAETU+x+0qJHSMfwLLmRtRUN6B1SQonHnMJTjzq/CIgVwMzHrQaz2DMoIp+A3JuUye3YvV0d9fGQtIOuFaSXFBSn6DF5IAezwmklOhpbFqG2e+/iUP/9CfESksZuFRXJfCS+7o+Q5X1Dsj3P34bf514KDxGEL/b7wicc9oVEG0f8mYWfimIL+a+haf/OQFvvzkb++19CM4/9QYongjHlF6vAUFY+VxAF5ALFy/E5AdOZmLA2SdNYLDQIrFkl/u6sivif1/8AzfffTZMOwVLSKG2bhASXQkGJS0CaKIrzm5rItGBmsohzAY666RrcNShpxUBuRqYUUZ0SXsag6oi/b6A5yxqx8DKyHI1zLWNId3dJXDRT6ig3+tmbF1XllxX6jq65fprMXzIYBxz4smc6SVXuS2RR8AnLZf57ffdZjUvWO+AvOyK0/D+7H+gJFSFB+5+CtFQgwM22cODbwwxh8efn4Zn/34XBg8cgnNOuBVDGrbi+FH2U0fHytucVsyUfr/kM1x54WT86YBTQXGlIMq9ZlnpmBAgpz9xPjqaVUi+LGrr6pDKtCIV1yFTy1cBlGrOhkqTdwAs/LIV06Y8hd132q8IyNVcWHR+vlvShaG10X6rAMxb2oVIwPsjQay1ybK6VpKsYDavcTxIzByKD9P0nGuUTnxJyZ3PP/8cN024Fr//459w1mlj2cJSSYS6UijZtL4YPesVkHTR//XK05zY6+YZ2Hr4z5HLOlk3StZQHEcW8MvvPsC9j1+Jud8u7HZbmRRsG71auRUt5Hsf/BvHHnI1Tv7LeWzddGHVFpI+89YHTmBAev0iPHIewRKZkzua5jBAstk0dE1HZ4uJfNq5Ah+/73W+YfRMPq3ru+Sm8n4ELFKR62+mldxdKn0Mq40tdyhcOZC+JnZWzKy6z+mRQOi6riuLL2mfZ9wzDQ8/cB8efexx7Lj9tjzdjW4KOdVEdcy/Xriv6w2Q1Bb1xPPT8J+3X+dM6pQJDwOizC4hxXggfqKRhOgPwRBE3DH9Krz45iScceJ4/HGf0zmTqZtZflzZ6gnIGY/dyDHkfnucgIvPugWhoI/LIT5Z7tVdcjmwn3/xOaoafAy86voy5NIW2ls6UBKLorW5HVpORCYX50xrXW0DZj34JasbFAG5+tsGAYtoawGv3K9aHiVfCMwEyBVrgH2xkm686CZs3D0l6+fS6TqS2cJ+OQaiZzzpWEkZqXgXTjz+aERKSnDnnVMwaEAdt4IRLZAsal/6PFd/lJbfYr0A8srrT8OXX34GciORlXH2OdfghCNORSZrIxQMMI8UIrHtDQYnBcmPPTMd9868BttsvQ0uOnUa6iqHwrapafXHgHTBQI/pTBaPvXgdpt1zG3bfaV9cecFdqKmKcVPyqiZYtXbNx/0zb8GrbzwLxW8yXc6CYwbzWSeGJEAm25xqJjF23LKHhECxH7IPVxoBa1FLnLOYg2v6V/6gycoE5KpoYLmbKllJiuVWxdYh0LlWjzq5yD2lfaDXkOWj/xEbh/5OVtIFqvueBMZ4VyeisVJ8+uH7uODcM3HM8SfiknPP4Myr27u5PlzXdQ7IXX5ThYp6JzGSitvo7Ehiv30Oxo2XPoa8asDnlWALWRh2DrInCugeCIrAMR0lWdqa45h+4xvdfY2C8OPyfk/WDyV1Hn52Iv72z4ew45b7MSCrKyuh29YqkzoGcpj1j6mYds/NsD1JVNdVsstq6jrKSxvQ1NSIbEqFkYugqyOBbFcO2+ywCx6e9g/+busz09aHa/3/zSZzmzo49iJr1x+ieTyjorUrg0HVJT+i37mx3KpcVxeUBDxaJUEfsqrOlo0yq/ToLgJmzyxsRTSITz/+GB1dcfxm319j2pQ72HV9YMYM7L7H7vwycqnTOWOdu67rFJB7HlKFEVtVIhAWkM9nISKGD979AlTDu2/Ki9hyi52dbn2PDhEkjBuGqtrw+Tygvsbb778A5EJOucHZ1jRViOKP23d6ApIIAJOmnYNnZj6Bg/54FM475WaUlkqrtZB0UP/+zycw/pZzUFkX5sROmMaat7ajvn4Ix5HkutJNhTLE7cvacfIpf8WZYy9zZoH0RgP6fwOVDbOjBAiK13TD7teIOar/LW5NsstaV/ZjNXMa6rq6jo+eoCRAUunEXdSi1Q1Cg8peYjdQI0EfFi5ciKm33YKrr78Vgp7FuWefyS+dOnU6BtRXd7uu63pS1zoB5OkXH4Svvn8fW24/ACa6oBJLJliCdELAgm/b2UqSu3fReZdi6+G/4viLOmeIa7qy5MyEyx7AXj8/AqLHSfqsuHoCkgrGs16fjKn3XYkB5Xtg/KX3YGBDw2pjSHpPinPHX38hu9Zb/8whlFOGVZKpHhVmQLY12T+4q7e/xNlburkWLWTfAb2mcReBmcaeD66O/iirSdcAgTKRcTinva2eLB03q0rbum4q/d6VzjEgXdIA/S0cUHDl5ZeifvAWOPWkE/Dl7Nk44di/sOt62UXnQZQkdl2bO9fttK41BqRrJZ5+6S7c//gklNV6ICo5KD4RpbEYDNWPxQvauIbXPFdDaYMfw0cMxZD6bfHnA09zShuaBtNOI+QtBXVt3HLvGXj19efwh1+f281JXdmB7glI+v9T/7gFN99+OY7+8wU4+fDr4PPRSaKyx+rN2K3TL8dDD9yJQMyPUTuU88cRW4fKHbTvbgz5wNQ3MGzAGEjFITx9R2KPLXtq5vTHdSVeK4Gnrjz0I5YMAZ16I/sCSjerujKCuRtvullX2oZavj777DNMGHc1zjznfOz7671w34yHMOW2mzHlzin49T57cdaVEleUPFrZ8Nk1OVB9BiQNaYVMFsuCbYpsKShTOfHWC7Co83UMHDIEeTWHkkgAnR2FOZGany/sb+csxuhRo1FVXYYFi+ajuroS0cBgHPr7Y7DjVvt2W0ti9Ey790b8atdDubexLLrygTcrAvLFN2bg1rvOxJjBTlKnurIMpkWNqKsHJLnKV0+8gMWWG4ZFueZIZRDS6FEzBtoTywp9lqfBOQYW1zkVGtZTXP06AmTxiPHSn2QIdfQv7UxzXyXNlVzRMyFQOr2TTsNyT36qu3NU7KeYD7bNhICVgXJlBAHKEN971zS8/o9XMGX63ahvaMAxRx2BZCKBadOnY8yoEUwyII5tb1O9+nWAKDdhr6xBcSXvwhejaACeHAQhwlsQC2fi1OMRq9YRKXXlGv3IUJe3EkO8K9WdqdxiyDbssj704pX4fsHnqKiqQPu3Vdh7rwNxytGXcpfHQ8/egikzLufkzPjL7kEkEIO0ktJF9y5bJPMIvFaQgvzF9sd1x5CaJUIWpF5dS0e5zrnJfDj7LUyafhm++vorlJZFumuOlFm94KzxOOyAk6Hr1P0eBAWQFk1iXkls29+DvzluT0JWec1E0Cd1Nx6v6jjQuaZu/qUdaZSXBJjkvbJwwQW7CyyKEd3l1h0dho7SzV1d8XMp6UOEBNKTpXiTYslUIo5TTjgGdQ0DcPxxx+B/H32CcVddjkP+fASm3j6JqXVkJWmti7mWfQYkfWDP2hvVCGc8OR4zn7sNI8cMg+XJwDQ9EEULPq8PnTRHXq7HwsVz0dyU4ZLEnTe9gI6u+bjm+vOwoOlr1AzLcHy5/bAjcP7pN2Dud1+zpGPQ3gLTJs1CRVV0lYNTSV2OsrDUtTH5/uOw8/b74NwTbmfLynzYVcR6DEjbhO7JQLS9SCR0zHrlHjz+1BS2igfsfhyOPu4MjBgyhAvAtk1TucA3jmJSZ81vJXQNUQY1mdGYEdPXLgoCcnsiu0pQUkxJ23FJo0cWtRuYHuFHBPOe36QnIBsXL8KwoUPh98l4/fU3cPWlF6C2ts4xRP99lx9vuvFmnH3OWWyZaX4JdaisbUdInwFJ16+laZBI8Ztl9bKY+vBFeOWtB1A/qALegMLuKmVXBYF4oA4vtKUxj87GXHct0iLivJrCLTOvxbsfz8LAIQ1oWZrEAXudhL13/wPG3X4Mk83vn/xvlJeXQPL4e7dytsZJH+prvPHu4zCobjguOPFhDBowaLWF++72LTsDj+Xjli2XcP7pJ7PZTf3zH4+F5HGzvB5QP6dMpIBilnXNEVl4JRX46YcSKRS7rU6Okc7X4rYUVM1geY2KyI+ZMrQNSXAks3l2Yw3SiSwsly20snixp/AybUcx4Yfvv4fq2noMGTKIQfzwjLtx3TVXLPe9BwwchBf+9neM3GIIz7ZcF1ayz4B098S1ktSpf+OU8/H1gjdQPTDAVlGSJKQzabaUalZDslPrrkVSr+JxfzkVQSUGyyKuaRwPPTcVs166h1+fWhbD/vscgXnNr+Ld1+Zj6q0vYuTQUb12ezgW2wEk0eCumvxHlEcH4bJTH+8bIE0a8ZHjjCrdQMgNIqL7JdecgiXzmnHHpFn45W6/gmUZsG2BAdtNSCgCcq0BSW9AloysGrmk1ItIRACfIrFCnLjCKAA69m3JPJIZIgWYKIv42FquTFPVjSsp4UMj1Gn1HOLjSECa8CpSQUTZqUu6XFbq+Fi0cBG++2YOdtx5F5RXVKCzowMXnXcWXnv15eW++3kXXYqJ465i7VfKuFLb2NrISfYLkD3DzSWt33NCp7HjA4zetg6aprN1pEVlDy0b5oQOFfpJBuORB56Fz1MOsVDGoNiPJDQmzRgLBL8DzAiQr0Ik5MO8ec048/hx2H/P/eGRS3o9+a7LSoC89rZjEPCWYMIlj6O+ahg0NdfNAurtDZzX6zBML5dgKBadOPk8rjvSDYFElw1DgyhSk7STIOJjUIhd18lVuZm/idtvmNMKICF1uYIAFck+usuwbKSyWgFAJj9SaYLqi70RvQm4rA9L1rKQ8HHLHemcygrMBESyiG5dsie97uOPP0FHyxLssfdvEA0H8OUXn+OUscdi8aKF3fu1+y/2xCsvPscMHtIRogZnikPXdPUZkD3pamRNiCFz05Rz0Jz+EFuMqkE8uQQehODzBbC0McHUs2SnwfIX1BZF1LlUJodIoKxb/oLe4557bsRC7Sn4fD4GMVktcnNPOuIaHLb3wascLe4CklzNCXcdCiMTxA2XPssW0gFS71xWN4Y0BJXdYmoHu/2ei/DsSzNWmuV1a6duaFKsQ67pJbfy1xFoyNVUScRYMzip4rZI0SsIgG52lFukTEdQmawctUe5ynQrvntPa6lqZnf9kbs+VJ2tsvt+9Oh+Dv2eUzW8+uIsZFQdxx93LIP3gYcexuUXns0fQzXJEWO2xinHHolwJMyZXCrBrM1Y9j4DkuJGWu4FSRaS4r32+ELUDYwik0mgpKSMt5nz6VL4lCiDkdQBpt06C9uN2YXHwVEcxhOIPY42JlnJ+548A3mpCUbej0yuFS1Naey8zcG4/Jw7WB+nt2XYOrdnUeli/PTD0bxQxw2XP8vzPVyw9vpa/j4WLIM4jX4sWDobt9x5BT788tXurhEqbbheASV0ijXIdQvClYGHVMXJqtHFTdeIG9+59Db3NS44XfYNlVJIMrK3pApZSwIgdWq4mVj3vYkwQJnVREcLausbOPZ0ZT1am5fitltuxMF/Ogw/23lXKLIH5511Bp59aiauuOY6nHDyqfDJTnKKFo3fW5vkzloBklzWpZk30TCgAXk1j1AwxFS4xu/bnNixMYdjjz8Lp5xwBevbEBgNgzKxlByh8dYWu4J3PHgZ3v/qbvj8TrtNOplAqiWG6Te8xtZu1S6nyIC8YfopnAz6AZBOfNn7ax3X0zA1TtRQCef+Zy/Bp599jFvGzcQvf0ZyIqS1QsoFxCwi2XmxG6BFC7l+wUkWk4BDdUiKMcly9VQm7xkTUqKG/k+JoVio915Fd4yAA0zHjXUzqwTAF555Eg0DBmCnn+/G70f/J7B+9MG7eHLmTMQqqnDUYYfC9Phw7BEH8wG4/c6p+NkuuyHsI1db5n7J1U3xWtWR6zMg6U16DrFhxfDp12B206NoGFwOQ6U4y49MOonOFhWLvk9gaN22uHvKY6iMDXHocqZeSI445QrXDXZ5rDk1DUNuhWl1YNFXCiZdS5Z1V2f/C3Fbz9KLawWJ5XPnY2fin288j8lXv47tt9wNNrk9IpEDhB/Fgc53sWEbeXhkAZ2dBpc8nnplIisD3HDJC6ipqllpNrUn7W+VYC/cbNzPcrclINN+k7fggrpnbE5/IzqgU7JZPbFh/cLip393ijEzOZ0TOQQ8AtKK4CT3ksDr/r2iJMDzPnrKOtKQLDckJd+IQE6lF2LwUMxHlvV//30XTz85E7vstjv2//3B3L5HN2LKBD/91BNsKUeOGo19fvM7ZuxQLLnLz3fDpDunY+TwIQgoEt9AKONaXx5aI3plnwHpXDQ6bNvglihSkrvj3nF4b84UDBlZiUxK5E4JUv6muiO1XV16yXT86Q9HrrJz3wUYua6PPXcDuqz/wjRUNM1X8ZvdTsHpY6+GT1R4fFwykUFpaYiZMnRRy6ylqaCzM40pD52PN957BDf+9TVHhKqgFkjXNJHUPR4JNPWVXG9Jtvh3geYzezT8+93/YcZjN+Hzrx0ZkKP+eDb8gf7LF7qXr1tSIUDRZ9OAWBH0fpSGd+W3nML1iqCkC4AGp9NrbIu6E1beD/rTQ2XD7wG5mI7ldMBJj+Re9rSciUyei/+U8IkGHU1VAivFpgRIilScgT1kIKxuHiy9F4Hy0UcfwSsvzsKYbbbHscceh4EDB/BNwGXtUOmDyh09EzuUaT3n/AuZSUTnntzWNR0+22dAOoV254IiENDz5165G/c+cQV3eChiKRbMn495X3Vx3EhNyReedR1zVle3XFBOuv9MfPDF31BZE8SibzUWlbp70uvYekbFwZMAACAASURBVPSWjgZrzmagsKWmXbFNTtx0dWVww7RT8MHns3DtOX/DnrvvA2qvgkFDVhwrQ0NgbesHWQ8XmHkzj1nPP4wnX76Vt5t46WPcabKulnMzoAlOFpdpVA3wKmEGIn1vcuNpuYyknrFvb90u62rf/j+/D4HTiQtJqMr5nUa0EiBpUbKGXMiQX+aSSmESHQPRXRQPUtmEXktZXtJ8pUeyknffOQk77vxz/OUvf8FW2+/MmdxEvAvnnHUGlz4IlLQImPT7tdffij8dtD+DmtxWSRJ5TF5/V78BSUCgMTZkeahb4qapZ8Mfy7PcxdeftSK/2MRhJ43F2KMuwcC6Qd0x2qp2jMEhOk3KT7xyLcqryrrfj4WrDj8deUPjC5kakn1KgBMsbqGe9HdYvfyVGTjn2Ptw8AFH4b7HJmGXnXbDqCHbch0Rggzd1GFoOhf7Xb1XyvROe/hyvPXeMzj9pEtw9IFX8LZr09HhJMCcmNNdluWUhByr6PBgKVEkUCtaIRvMOkKK5dw4PBYEGu9eXKs9Ai44aVhOIp1HIqtyLOnGlmQtaSzAqkjtdHPkUXimhVRWxVNPPIFZTz3On33o4Udh2222xrARo7D4+2/xl6OO5L8TEKuqa/DhB//FwYf+GVdeeSV/BmVlU1mdkzv9XX0GpPvGbCmpMK4IiKcbMeORu/C31+/rbkTebtRv8fMdd+tOxlh6Dh65dyL2D1lMnceHP/rMnZj18r3cwb9kcQvT6HbffS+cdfL5UMQyJ76CyC6sCxqKZ59++TbMeHQSrjnvIfzu14fj8NN2wIF7n4hDDjwKkhQutHoVLCurmjs3FXfgKwkiT73hRZahXFsmjmsVeTy0RRqxNnTV8aHpRkCJL6+XrOaPlc/dco2TcLKZqldcfTsCLqionUrVKCEjcbbWmbJswwcd4WiUyyS9JeUo8UPOF9U8//fe25gydRq++forjh0HbzGSkzpTpkzFU088xoAkTuvwYUNQXlmDnX6+K8oL8zCXtKVRR9qy/RwG22dA6jBZEsMtjNNVS3dwspIkMDV8xCAMG7gV6utGwtKot8wROnbZNL0dUtddpbiQsp0E8vufuhH/fP01SP4kyzBSwf/q82ZgcP0ImJaMXC7LVs6N86hJ+dFnxzEgx134LH6+0za4eOJh3FEy7qLpkL0RaPz+NA+wC6KnBJIV4Iud9v/G+47E8AE/x+lHTS4kc6g0s3K1u75dGo7bZJu+bpWEbuvIRi+PtNaJ1pYOfDn3f2htdrpjSkoCGDViO1SWV6Ai0rCW+9C3Pd0UtyJQNbalEQv7urO0eU1HJpVER1szBCOPkSNHo666nPsae1uWaeJ/H3+KGfc/gH+9+Tq7p/vu91vu9nD5rATKO6dOw4677M4sospYAEGvDGobI2Fl+r0/q8+AdHVO3WSJC0hixHTE44hFg/B5I2zBKIPICQyO8X5gufS2Y1RPpGg7l9e5o6It6RDQm9rnwPQsQ13lNth+y1/ixCOvYk1Xsh4kouxmKinBdNM9Y7mX8s7xr6M1PhfP/utCWO074taJd6EsNoQ/+uvvPsCNk67EkX86G/vvdQBnX+976momyJ982CQc/NuT4PVRuYTuoGvuLjosIYoffug4SGSakMh28H588OnrmD3nIyxumo+s6oDRlZqkmw+tLQbshB13+hl+v/fY/pzP4raFI0A8WYoNyRp2plSuZ5ILSy4n5TpoeSwN9QMG4GfbbctdGytbBO6mpa34xwvP4Kbb71wumeNuT5nWayfcgOEjx7AhopqoU/7w9HtgbZ8BSaChTCG7W6SpapswLAKFzJaG4h9a5JJReYPCJzcNvep6oAZTMLuBRm5aVu3EN01vYcLNf2VAepUSDKv9FYYP3gG/2+cIx4rZGsycAZEG8igC3F5KspDfLX4PH38/Ha3fV2DmPW8gHGrgWZAfz34F146/EBecOZHdWoofb73vGMxf+jHGn/sal0to7EFAiK3SzV7dVe96ESaofGHi0zkf4qFnr0VLcwcqKoJIGx0cIwcjBisrdHS0IJvReHyBrlpIJhNQkxEEfEG8+YJz8RRX/44AAYmyndGQlwkGBBD3eiQBq7nffI0P//c+ljQuRmVpFFtvtx1GjR6DEaPG/Ij1Q+dTTXTi3ieexx2TblopKE885XSMm3ADyBLT1K4s10+Nfo10p2/YZ0D273D0fWunruew8p3Cu4a2eBPufOAyNLXPZgmQ0ioRZdU+xFtkHH3wxWw1eBCPIkCQdKTSJu55ZCL+8e7d2GvXP2NJ85d80ZMEx0M3z0PMF0DCWoIJU0/HsrbvcPNFbzGo//3RLNx019EYWLoPLj7zdo57ScTZo6S5A4RuKgaRyw1HutLJ7FIt1YJpCvDAC0HMw0ICgl0OVRVgeJoh2SEosoSsEcdrr72FF968HWJoCUrLA1jWSMLMKURKouhq9jK9cOSQnfHLnQ/EkMFboqOzCd989xVaWlswqGEQq6QX15odAVd3p6YsiGxeR1dKXU66o711GT7+33/xr3/9Cy3NyxAIBDBy9JbYctRwBucWQwYhGnPIKrZlIZU38OC9d+PiSy5abofIbSUa3UmnnsGWmEoelFlv6cqirizUr53fKADpFsNzOWL7+KBbcdxwx6X4aPabSKSWoLJyAMprTZiZSqbnXX/xLHhsHaYhQZJF1s957OkpXNgnyl6kVIISNNDeCNx42fMYOWAk/vb2Q3hk1k2oLqvCmUc+ghEjB4LKLDTo9eLTb2fFc3fMHPFaJS6RKAXXGDAtqiU6iRZBNgp1RQJsDpKHRh5EuDZ7ybgjccqx16GhZjDe+fRJPPnqtXxDIfCRZg/dWLxiGbecNc6LY9yVk7Hv7kfynMuwP1JwdU2WEXHrrP06o8WNu48A3exb4llWrYsGFcQzmkNQL9RAqLuDsvuNjY349KP38eabb7HFXLp0CSdxaJTAVttth7q6OtTXD0B1hePW/uHgQ7tjSHpOBPMJt0xBeUU5Nz9Hwz4ueVAcWVcW7Ff3x08OSPpCFHcaRgZeJdgdF5Is5NQHr0RXvBP+iA6RrVYFgiEZYw++BfFkBxqqt+aODAICabO+9s5DPBynJyAfu+NzPohnXvUrLGudz4NZx532FuKZBcx/zXX5cO6JtzGZgIv4kByuLWvr2JyYovqrk3Qi+l+hSbkwn9LpFnH0e4hxdOqlv8IvdxiLHXfcBg8/P45H23W26Ui2ejF0jBMfWglnItQffn8Ydt1xP25JK3aQrJ87CcWR7ckcA4QkSEmpjkDpLqLgUe2QapKLFi1mQP7txefRvGwpZ1dpUWMyKQbUlJciWhrD62+8tRwgyUKecNo5+PW++6GsrAxBv8KuKgGyPOJbbqze6r7lRgFIErsSmXlDiuZUkyBpjjxunT4e//poBmdayULShV3bUAIjEYVqGDj1yJs57qPR5Pc+fjU+mPMYQqFy1lMtrfIya2jcec8hFFFw6Q0HsRp5VXU5Jpz5H/znoycw4fax+P1e5/PU5XAoyIDUDRW2GYAp6ghK1AWisVK5W8owdFKlI4tpwQZ1ihgw9DDH0ST49ebntyDV5WjPRqIKlnwP1hCK1ajcERORdsT4cx/jBFhxbZgjQGR1mohM05BlUUBHisYBLD8W3QUm7dHS5hZ0tbfgqzlz8MF/3+m2mj3ZOSvuueu2Hnb0WAYkuarUjkUEBZd43pdv+5MD0snKUl3QAqhmQ5S2QrlkxuNT8PK7tyCd1FA/NIpMQsegoeVoXiDyGLkrz3mI64buBKx5je9i8ODRmPv1AgwdFcVXny1hacjf/+5gzHx5HOuuDqjbAhce8yRmvX47nvn7rfjL/vfgiEOO4nKOqqXgVXz44qtv8eXX77DAc7QgtOWxNY4nSbWcllMHpQ52MLhI8Ov2B8/Dko73UFYZQT4rYOniFsSiDYiUyojHlyKf9mLbLQ7AlWdNLxb9+3J1rsNt3JkcTpJHKMzo+HHzstuW5SqaL168CFqqHY2LFmLO7C8xd/4CLnuQW9sToARIKomcfsHlrIBANUjHPaYRdn3vj/zJAUnHnMBAKgIu35T+RqCcMmMi/v3JQyzHSIDUMhJEfwtETxkPVz3it5dz/PWvd17HxLsOh+zLYcttRuLrTxMsvEWSlPllw7DXvrvgvdmPItlpYrvtd8UJB07AGVfsD69fwOWnPoNw2AdF8TAJnpY71uD4Iy/Cnw4+G4ols7CV4jG7tXUEkUawZ2DoPo777nr8UrzzyXPsUkNuQ7zNi+rYCMixBZj3bTNKvKOw45g/YNedf8lWvbg27BGgrCsp01Fnf8gnFShuzkgC8nYo9uNwwraZfifoOSCVgF1ajeH1ZVA8FlKpNL6bvxBdXV1YtmwpPvnCcWlpjRi+BbbeaiuU1g7mvsmGyghzZxNZvV+Z1p8ckJQksakLhOqnzGpxCrW2aOGVNx7E3TPPhmjVoLwBiIWrWbGOygMVlWX43R7ncsaVXEXi1A4eVoNomcIW1BCbOZvZtaSMXcaM3sS6P3WVg1Dl2wsvvjUJ++11OE7684246c4L8Zu9D+Ixc0Rxe/7l5/DEG+fCLwzGpKv+hlBJJRxWotMGRIpzxDm1beKpBpjtM/n+k2FIi7jJmpY/QhImziDY3bf/I7Yd8dvuse0b9lIsfpp7BAiUqZzOWq7kvtLjsrlzoQfCjihWKgF/TQM6F8xHoHUerE/excI9DsXI6nIM32b0DxKT1AAgCPi/9q4DOqpqi+7pk6npPSEEQgdpFlAUFQEVFVEsgA0LRUGKItJEQEQEBEEEC0UFVIoKCMhHRECQ3nsIpJGezGRmMn3mr3NeJoZqEkoA57pcQPLqfW+/e+85++ydY7CgoNhWKqjlZZU6Sq9Qiw3TQa2QcOUHkc4r2ioBSBu8DgWv76g+kJpQtCuQoykfSRfpqyGkEc4nf8GvcikTx+6wQCpVn6eZShFO8v6QKZjUxnYDO3f/jXcmtOdiZV2oByeOn4Quwoz0tHRERUfgtgbd8NLjY9gSYNb3A1gwi5TTczJLWIE8MMyOY7u9LNBsdh3jeksaZTNOFUEbKELf7l8hLi4Mwz7sjjd6juHRlhoJL289+A0yM7Iwos+PaFCrLQd2vKJ8iLxBPKXNKTrA29OUe+a3I7Hr+AIo1XZkndTwB8AJI2JDG6PDXS8y0P3t+ukBo8UuiGFZrHAu+hTQ6eEOjYYk5Qisd3XG6eSjaL59KbzJB3GibmtEqtWoP3wCFKqzgUUAzyqycHlY+UJqqrGMDNYiVKe4eoD0eosBp5aT8DyCldoBECOHghuUq/OxWyhd4AOky23j6KmLyluYvSI0Amh+UQHsdju0uoAyUWRfJQd9sNb8sRofffYyenR5B/fd/QBmzZ8Ao2s/nJ5ClFgLkRT1GMa8+T0Wr5vEVgKJSYkIDg7Cgb1HuQKFpCjzskqQEF8HdmTC6TLD7dDAbM5n9s/g5xdhX+pi3pds8B69ZxD7jBDJYMOO+YCkGA/fNRxd7x3MHwixtAgWs4ZH1BzTPkwd8xfW/TmHUxuksOdxKpFYT4PcLBtHbz96/2vUCCdyOwlp+Tmp1w8kwVKUR3cfQPRMQY7DFRoNaf4ZFCa2QLbFgqRjW866XO2QKQi9uwOrlZdvLJRcaGHZEZ8kCP1JJHNyj75qIyRFMrWBCtZObdKoOdLSk6HXhjOQvC43vGI7vF4qd/IyY54AShIYgjW5CMXmQqxauwZShQk5OYU4fGwbTCYrtNoAaHQaxMbWwB3N70FCXBJCg9QQI4L1Vuctf53XYlNH/YZTGQfx44rPcSzjTxQZ05AU3xatGj6DrYe+x8nUXRy0cTm9DMKGzaJxdJcNmiABCGRdHhgq4twlRV+p1vKlp9/FFytfxaaNy/Hkw4PR49GhXH+4bOUCrNzxHmzWIrSuOxg9X3gXARJB3YCEsGbMGYWo+ADUDG8Di60Qh5I3wmrQsJ1CUKSdz+cwa9CsTidER9T209+uJySWXgutFY/uOQjF8K7nXZ2p7ZMI3rseTkNh2e9EtRshctQMqMIiz9ueSsDOFJiEOk2fcY/LjfrxIbxuvSpTVrImNzjOwCXNQ2xYI5gtFiQmxqPHE29DLQ0uV5lgY2cgAqfHLS/VoSFrsTOYPutjFBSdQaEpA1n5h6HT6SFRWvgG1aogaNR6eB1a5q12uv9lJJ84jclzeyAxvgm6Pz6Yc48Hj2/B7sPrOPFPgR2NNASF1tO8L/k80nRWIQtmazlnbiIiExTYd2Arpz7ItrzEfgZZyWpWtaMA0LhZXZCXk4duj76Hru0Hw+sqxtLfFmHVlukQSQ1ICHoY7w78nIn19FEaO7k3Cr1rERWZhBKTF4V5DrYdINFntU4Oc6EKVmcKbCVSFOW60KT+rZg+ZuN1+Er+ty+JZi20hiwc/wZcO89+Ps73v4Fu0zJY1/0MWWBwGTDV/cYitOMTF6zgoGlwgcnKfGxSs7PaHEiICuIC6KsCSKqKmDLvZXjEeVBIha8E2YG3u/spvNpjOAKkQrU0Rax88hOUsNcolZTTgBseZOemwmSyQaH4p0h07aaFWLH+U+arShVOqAPCmaUSHdgCCpUbB3elQqFzMAf0WMphDtwUGbN5Oxn0HEhxe0uQdUqCZrfXYB5o/hkJRPJC3N1oINTBNtZ+pVxmfM0wpGceQ2BAEno+8RHS8rdh4fL3+WPQ75kFHHQhQsKCnybDYDRAGZKG8MBGGPaqoMX544pPsXL9l6hR14PC/BKYCjRshR6XKIfJZMKpIy4Ea2ugcZ12aNykDoK1Mf7143WMe3pXM//eCOfY3mddpeLeRyEm1blzAClveTei3p910ZIqynfS7JBkPBxOF+sUUxCwMip0FQ7qEOmahJHTin6D1UyUNQ9q1WiGQ4cO46E738Kdt7dHgFyDuPgELnUi2Q0PBOkMmurR1JXWZ+UbTXXzPC6Yc45j176/sHL9HJhsGVBq7CwLSc2Q70XD2nej04NPYs+eXTh09C9k5ifD7jBCHyxso9boWWg5LMEKh6uQAyvaEAfq1xLSC9t2/MFFzyKZHRknDbymfPKhN7Bp3xycOP0XQgMb4dXOc1itjqak3699G25zDOvFxke2wMBnf8aZgkOYPLcnAjRiFvGy212oUUcHpcqL4kIP4kNb8cepVlwTqGSRzJ8Vqc6+3+v43bypL40HCocDHocVLlMxXMUGeAyFEOVlorjIAMei6WeNhNQZ5UdGX+cQICPf+/xf7QJIB8jr8fIUloqeg7XCe1qRVmFAEtfyldc7I7aJEcXmLMhlQbAWyxEUJobDKoExR44GdVqgZ7chLFTs89YQ8ovCuoqqPmg6KxJJhSQ769wIciBOMVBYcBK7D/6J3zf/gOyiY7A7C6FUuXj6d0fD59jGTi4PwI+/TsWpvPU8PaUWHZOAetGPIDV/I4qKTzGYKBpblOdh8rbNYUB4ZCizZ2h9KfEEo2XL5kxe90jO8L20qP00Xn5yPFZvmoP/7RnHICMDIXthFIb2mY3PFw5DrnE/r1EdJQEM6lzzZiglsWjbeCja3nUfIsPVgFMFyGjhT/dJEeiKP4yKPDD/NhfvAXq3XHYbPFYLPDYrHGmlZVb5Z+Bx2GHLyYRIIoUtPYUL4yiKSo3WihcCoO9M9Dtv7UZQdXwagbe3/VdAnjXoVDKgV2FAkvvVn9t/x+hPuqNucxECdTGc7/NVMdCULS9TjPZ3vVC2rqT0CCm7WewkeqsG7B5AIS6VVaQKLsErw2YvhpjLuJQglqHTUYS9+7Zj4ZLPuSbSKzLzCBeqT8StTe/Bgd0n0aTxLdh/YB+r3mkCYlAz5F4YrIfgUBxH4Rk9IuOJhGpF6mEhKqbUC+LNbnMYcs8UISRWxtNNXbAEYkkJvJZEBh6N1Ov2jeaAFAl3acWJCNEl4GDaT3A4bAjSxyMwRIJCQzoU7vpl9D0fMZ2pfxS1Iw/nclFlP5CuXA/4gOcqyi8b7fiDn5cJFwExKx1iZQAsB3bySSl6ei7wfACkP33t3CCO9JbWbIMnCwyBt3ZDqOs0Ps9e/crdlXCkigPSDRSacjBy/GswYDO0eqES2mEJgdnoQnCYkNI4lZyF3s9Mw4MdO8PtMUKNcKYpBXFy1ASnQwAe5TDt3iIBLFI95yUpFSIVk7W0AyKFHCtWfo+5Pw2GyPtPbs/uyoZeH4SYkFtxW6NH8PPyH1jcuG6Dmqx6Hh4rRl5ONgJkidAElzAgya6cWoBaClOBnBUIJJo8HumCo41w2iVolPA4Bj4/DdO/G4lDmXN4e5UynP88fuQkr3H1gUEIj1IiOysfaldTvPPW+4gJrwubHaw76/WSVZ9Q+eFvV64HqHKfRjffiOcDnvXUcbhNBrhLo6EBLjuchoKzRjwf4CitQU0SGAyJNhASZQCkGh0U4VEwH9vPgZ3ygJR0fAYhrw1jrxEGiohS8BeWXblyd1oJQFKAJkAtx2/rlmLG3FFQBGVBrw9GaHAcs2cossnEb5cLeacDMGLQTFZvK29BQKkPnUbL01Sz1YL5P0zjteIr3QdxxYZGrSqnBuDGmj/Wss0caaXGxyZyhb0qpJC1XXOzLCy70bhhS8yd/wXLfcQmavh3makGBp8+SI+j2yyo3TASx07sQUhYEFeDUCNqHU0/ic2jzNaj15sLmNI2YWZfnMxfA4fNDaVcxx8YKvmKDq8Bt7QISq0BRoObVdab1XkM99z6LOok1YUUMrhcbsgVpJJQce7ilXyYN+OxSs6kwbnzT5iOHoDXZGDQEPCEEU9QYPBNOWkko58R+Ah48rAoBMQn8jTVHRolADIoBBK1DuIANeRaPSRyOc4sXwDbrHFnTVt5vTh6FvNeKXF2rfLIFR8hvcUQeeQwWd3YuHUFvl82BxbRQa7vIwvzvLxsnDxSiHpN9bDZ7GhRqw96PDoMYnkR9h3dgdbNOrKHBo0iQgRKi0/n90Nq+nF8NHQJE7Rp2ueTZ6T116//+xnvfvAS+r42gKfB3y39GHuOr4Sp5AxkUg3UGh3UkgRYCsQ4fPJvJN2i5lpDMoqltIjaGw23LYi9KK12I7ziYn4oVF+pCs7l4BRNQynl0bhWR7i9Fqzd9C1SsrYh7aQwelNwSBEgEOB9OczaDaIgkbhZJ7YoW4bWLdvjoXZdUTP6Nq4a8bfL7wHfqFj43QxITh1hoPkAR0f3/Z3+tEoV0Le+H1I1OU9JmHUjJkCGR0GmDeRyOl9j+U0qiBeJuE7R7XIh+9fvzwfks/0Q2b0PyPDnWoGRR+KKOii7SihJqoRUJYwwJCy1ZcdPWLfhVxxN2caJcrnGzMGQsEg50lMcGNzzC2TnZeDLhcPx4dBf0DDxdg6skAxianoqPlvUD2lZ+9Hnya9ZS7VMup/J5TZs2LyZSeO3N+yKd9+eieysgxg2/kUogvIRHKJHTk4mp2BoykyqcXEJIZxrPJOZySNkqKYemja5A4uWzkTdxAbsquUWF3KAx+EuQECACrfUfgSdH+jFvh6UY6XRkEgGFOkNCREs1YkCWGJxQiIlyRAFB7OoUQpIpvDAbrOhMEuNV58Zh0favXZeNPnyX8//3hFK8rJROHcK7H8shyoh6YKALDl9gn8n6fIyAu9oC6lKex6T5t96jgCZuWAmnN/P/Ae0tRtBM3IWwsJCrikYKwVIYfRysKAvv6Sl5qU01Vz5289Y89c0nk7aLAo4nCauBdRI68NhsyPPsguP3/0BnnywN6uFe0QeJnDT+pDqFgkUTz08ADHh8cyJFY7t4RFy9CcvoGObnhgz5HNs27sJ3/wwCTK1FQWmNKSnpvK1kGFsZoqdrcjv6RQLt7cYedkOduOqFd8EKVk74DYFIzfbwFNbS74Kutg81Kp5C17pPAvp2fux4u/hyM3wsPNWZGIxwiIi+Zh3Nn4Jt9TvgrAwOc7kpMJckoESuxlGUyHScw6wQzQFh0T20DLZSX+t47/B4NK/J5Dkrf0JlukjeUMCHYGvfACm/Gip7DkEYe0eqxJ4aCROmzEW7jXfl10U0eSC2nSoVDT18u74n70rPEJSHpHMTUm0ifKHpLVKQZjikiKe6v26YR7zP2lNmZGRzutJImeLvFTBL0Hj+GfQ/8XxPC112wuxYPUc/PL7FKaz5WcE8JTvhadGsDwjySrQCEmAnDb/DR4hRw2eKRQGW4uwfvcaGA3FcNi8yCk+xHeTfDSdp6a0tiWvEa89FHl5uQgM1DGDZ8f6Aig14L+TzAeJZ9Wr1wwta/bhj4ldcgAqVQxM+RJO/JeYlXCZtbizhWCqEhURjbp1GiA6vDGzdohUXmy0Ij3rFAM1QK5Ei6atWIKkvG/HlXpQ/6XjlORmI3vsG5yW8IHQt07kwSA0mqeoXqcTxkUzQbS2iKGTuVKjsmapTocd2WP78bnoHEyRmzAPASp1lQB+uc+pwoCkVZTDZYGIhIpFStab2bhnGeYsnIDQaDmCNHE4mbYfIZEOWExerpqnHKXbLUF+XjYSQtpj4ogFDEiLq5DXg7/+PhdhMRIWWaY8Y+/n34U+gCo2SMncjsUr53FZVdN6HYR9HaUMH5nAK/U1UsRb/9dirFg7C6czjzMrJyxGjuJCJ0+RNYEO7NvoRXiMFlG1zBwZJhFmyp+SOWtYTTdXhpgNckjdkbB5cvgjQoGd/Nx8aIM8UCiVkIhUaJr4Aro+2K9U+e5s0riQ+hCMhPytaj1AQcD8retRPPZ1PsCF0hOa/uOgbtgcdpMRea904O0CXh2GyM49Kg1Ia1EB8vo+wsfggNGrwxDeucc1iaheqIcqBUixl8SXqApaAQX5sB9di3nfzWRLOpWaDE6iYXNnQKeJKgNieGgCl0RJEIT2d/TGI61eQrG7iN2q9h9bB41Oj5zMLDRv1gq9npzFpAJaS5IkBpVV0ZT1iU4v450+08HsAZeXGTA0QjntXlaAo3xfblEK5iyahL92LWP6XN2kZlzhQabOTgpPoAAAH25JREFUsbFxSDuVxyClj4Mhz8vK6FSRYXFkou4tWqbCxQS2QeumPXD42FbsObmU9XAoakvel8RTJYevPRtNGNJvCtsVCN4bVFztYRMXEm/2g7FqQPTtRYBM/2b6WWu68sCk6GfIm+MQEBIGS1EBcrrfJQD3mb6Ie75fpUc1w7H9KBjwVNlFh325BrrYi1sgXt7d/fveFQdkqQAUaVyWl8J3lZTgh1Xz8fMfU7kCn6Kb5IJF6zfipJLSWmRsCGy2QkhdNTB52P/gcJnx2dyROJq1FIGB0cjOKGDT14HdfmBzHp+UPxUeT57+Hh7q+Bje7veJwJdlwVsSnCK1OUAsk0FRavw6e/4I/jhQOsZeFAp9bCZX7utVMVDoDcjJzsOpY8VQBwSizZ33QqES8UeBGoG0++ND0b3Lm3BaRXhvygswi/ez9AZ/aBxChLZFne4cPSYXLn+78j3wb4CkKWVAUkME3HYvEBYJ47wpECUfhGrQBIS0bFNpQGavXwnLx2/xjUhb3o2YS3BVr/zdnn/ECgOS9FKJKEuqbL4kPpmvkpw/rS//3rkeC1eN4lFJqw6HyB4ApVqPE2kbEBwaAb1OhcJMJVsCEP1t9oIRSMvfyrk+38t+a61e6PZ4f04deL02rNm8EOMnDsMDbbtg5JBxMBsVPHKyTYFIwiMjzxK9DmTnFuCTL9/C3qO/wW63sJaO0Z7CCnRmayazeY4dPgV7iRih+ih4pBbo9FouJo4IjUeNiNvQrk0XwQ7d60Rm3iEMGNgHYTXoI+NEkSGHWT6TRv/Ao7i/XZ0eOHfK6jtL+bUk/YyAqXthALwOO8Spx6Ht9Czk2sBKX1Ta/E/LRmP125MQeV+nSh/jSu5QYUD6THPYbNRTukZisz2h3pCWTam5e7FoyRfYfvBnBIapEBaqZxVyilYm1Y+Cyx6ApOg2cDhEOJm6E/nmo1w2RYA0GgtRJ+pRDHx1EiJDwrlCZMX6eQxIGiGH9J2EVf9bgfDwEK6goGmtWC5iIrtcIshqUKX/0tXTWXVueN/FKLamY+m6D3ka7bZGYPuyFChDBW5paFQo2nfoyMGkmPAG0KnCGeyCDYATbpEM/1v/OyLCgzB7SW/k5RagXvBjGD/u8yvZ//5jXaAHSvJzkf1+3zKuaXlQ+oI74mZ3Iaj76xArVZDIZVUCIx03feRrcOzcyGvV4I8XQlON01XGUUXzkDRV5B2kPsMdF5vBCF4fFDxxlhm5bt37C2uSUq4vvmYgju0zQaVV8FqusLCIaxhrJjRhL0iVSsPcUMopxuo6MiBJVZwaVV68NeJlvPD0IDz3zMuYNW8CasTXwfNdBvPvWUlc7ILY5WIF868XfsUqdYU5biyauZcLql9+pxlHfPdtNKNe3cbo2OFR3rdRndsQHh4DtVxf5uZMB3Q77JAohFwrfWQOntjGEh/FRhPGvTOfPwY0TfflY/2IuvI9QGvy4u0bYd64Co50gSBOfFQieDP7JqEOxM3vhCamxmWxaBwmA7Jfe4iDOczMGfUZZKVpvSt/VxU7YsUBSRZ07NdRgvT84zAZ7UioEQeNPBgFBiMyMnOREB8NvTaEHY2Lzfn4Zul4HM/cyEpsREGjWkYaDZPiW7NPx+o/57LHBYkgk7fFY+0G4pkOoyBVOLhyn9Tfps4ZwHnIwf2GYeTE7gzkQT1n8FqS/5PIQIVeNIVd/vvXWLBiDIryLVg04xBmzZ2CI5m/IDc7HxHa5pj2wTJoAhVwe6g8TAWb1Q2RWAyF1MuKBxQy93oV/HMS1SXZjsMnNmPEhFcRG9oQn324BKAKFTi5csXfrl4P0NSVaHM+QIrzCJANoQiPgTSQEvaXxy2l4xuPHygL6FB0NeLRbpd0w7p6d/vPkSsMSKGcyoS0vBQsXfkVtu/YiriEaIREaSB3hWDPjuMQBxjQquX9rLDWovFd8EpNGDv1NRTYDsFq9rADLRUhU4EwrdtKPBnwiIpRWGCE3ZmLB+8Yi87tX4JOE8gAI5vzEVMeQFzI7UzkHj21Oyf6R/ReVCr772B7OonbDZFcytIb3616m3Vc33jpI6z8/WvkpXphNOdg2YI/oVfH8qhKIlqCUJdgbU73Jpb4ysTU/DOf7urr7zyH3fv+xszJy1i6ROIVXK2uJZ3qWrwI19s5fL6hvuvy/dvX75fb/2wz8MevZQGd8NmroI0XZECrs1UYkGZ7Ib5fMg/bDy1BiYPk/R3QqDWsmQpRANRaN6QiLWy2EhYPJsnGmOCm8Nr12H7sO56ubly/A41bhiJE3Rwipw4louMwWXL5/omW9kz7j3Ffq6dLg0ZeHEvdjkHvP8ymrUn1E5FRvIbtBB5uNZLFjclnkWT8vW5BQIsAuWLLeOTmnkZBugaRtUuQcsiFT8etQJu72sFN60MRKRiIOD/p8lrZBJZ1f8h3Xk7yIzT1lkGKAMxfOgmff/Ex3nxtCh57rBvkEpIN8ZbZj1fng/Of+/J74MzkoawKQAGiGp98X+2jIy+TKrqGJO3RQaME1kpkggwavZc5ntSI50nRUmoOh6esRImEiqnpVNEoMmVDJgrg31Plfq3AJyBRmHDg1ErIZVqeutZJSmIJx46tX8fj7bvhUOr2svVbYiOS6zfDUhSI/s9PY8VyAqTXS1Q+SsbLWZ/1lw1TIZFbOf+YesSGrp1fQb9eo2EvcUAmc8PmNGL9ho1ISEgoEywu/zX2fXlJZW/4yHf4+oeN/ABquZDGoTpJv4rc5YOhuo/gstuRN+BJpuRRqVXCm6Or+5L4/BUGJBm2ZmQeRXLqASxZNQPHj51EWGQggvQhkGpMvA60FAsAtVslXJtIow87OMnsPIKSAxSBhUZDpa0lmjRtgO1Hv4FSGQy3AxzJlIi06PnEZLS762FIRMXo1v8+nE7JQP0WoSw6pUYtvPP6nFICAXFrCfQCIIlIsOSPsfyxILWA/TtT8e1n21Grdgw0imAu8fryx3ewYfMa9H/+B7Rr2+ISD8GGjJwMaFVBPIUmQoRYKmevQR+P97p4gv6LqHQP0AfVdDoZhmEvcEBHO2gCwh/oXOnjXI0dKgxIH3uGbsbiKEKBMQ37DuzC3DlfsQiVKtzI3htKFa2wNDxKOhxOXh9S3aFXZIGpQIbaDcK5ZjJ5n4vdoEy2ZLhsWq5dJILAIw+8gq4PDYDUGwibKxO93+7MgKxRX8nHViCGK/uJQMDVITIKtQqA3Lx9DWb9OIApe8cO5JZyYKfB7bUx0Ocv/gQ//TGSWUHv9f4fi3HxV+kCmqn/iDwLxyZmkOBf6ddYvRov4rU8Jj3DrJ++hfXL8ZzuiJi9imsjL3ddeiXuocKA9LkCU2Gxr+aPdHaOHN+D1LRTXGYVGRYLl8iC9X/9yGJV1CiIE6SPhNwThKKS3LLppLVYxpX8lJ/MSMuDVEYGqBoMfHEGmtS5l/elnGev4W2QfCgb0UlyyFUmVnqjEZQsyXkbtxNuMSAVyUDKeNMXvsZCVDs2H8fogfPx0D1PssbNtt2bMXnOK5Co0tCh9dsMeraBu0TxKWv92N3sCu1r18NDuxIP/r9+DF/+kdIdsWNmX/I9uJZ9VWFAwm2D060QPDhKLeP4ZWanqn9GDQr+rP3fapxKPwyLLY/vRaOXI0SfgOTUnTietpW1bVTyYC5dolSIR2xBicmF6NBb8OaLnyAqojY8DgeS045jwsyeXDYVHGPjQmGvKxBP3juSLcmJS0rNAzenScifcdqcwTB5UpBy0IQp7y/jdSKtf+k4RBonG3GtpCEa1+7ISgUXG/F8HyDf/fmnqdfytby653JYS1Aw6GmhpKuKHNirdYUVBiRR5+wOsgXQsh6Om0xnxC5ew3k8gq2X1ytiMnb5xgoA5MlnyMGYac9xbWSwPhH5GR4WS46MCecIbH5hOlo16oYeT4yCRhHAZPGpkz9GSsF2FJpSWeiYioZp356PTWWgkTgWXY8vL0iAJHU4KnqmusYfv9qKohwJJn/zLOu30uhKUv+ZqZZykdoLdy0BkkBI9Z+CZwnxZ/25x6v1Il7L4xpOHkXxiJ68fgz+6FsENm55XUxXeYCraJRVWFPJ2DaOGumtck6PPB35L8Jai6aZlENkwSoZFRvTjNGOYydyMGJ6exaVkiEOFksJl0BRhb5Kb+N15mPt+qNLu8EMYIM5HUt+WYzUnO3468/tUIeWcDFzuL4Jhvb6iqluIrETEl7XCS5UPkAePb4DankMPvtwFb5c+D7+PvQtIqLVrCwnkpt4+jzu7Z+YxCB8SP4RbvZNSZ1kay5WEBOCGUn+dvP0wJll35StH6PmrYdMcf1IdVYYkORyzE7CbK568eYL/lBOMDoqHrc2vY15psTeGTjuPoQlFHE1v0otQ0G+EV5HMGw2I3TBcgbkg3f2KSWXu7HjwDosWf4NE8apqDi+VhAiQ2rjjR4TodXEgcrBCIxkWyCGglXxps55E3sPbWD7gVe7jcWE2S9wGVXaqSyotSo+3z3NX8AbLw8ru4kLAVLgtMr95VQ3Dw6F5Y3bjczRfZi/6ls/Xk9xgQoD0jeSGC0ZOHhYqNKnlpV7miv369drAolIh8NH9+P++1oJCgKb1uDhDk+h/Z1PQyoLxZiPX0FOyWYO3sjVBSjKd7MHo1hpYfMcktQY+Nw81l9ViD3Is6Rh0mcjsW3fMkgcUWhwWwgUCgXuqNcD7e/pCp0mmF2PnU4Jg9jn00hrUypqrt+wFuvpkGpdVm4Komq6EaF4CH2f/4CrOvztv9cDpNVjHPVq2fox/gXB/ep6aRUGJL3s078YjsioCJzK+4sdh8kYx24T1o8UdNEow3EseR+a1G0HlTwER5N3sy9jrcgHkFizDnYdXo0SRxEn6SnNkZdZalSTRF4ZOfBYIzC470Tc3eRxQCKQ18lFefGasRB5dGwx5/RamVTw7pvv8TSVAjtul4cT9n/v2oQ5S99BVk4KAuVNEBwJpOcc5JQH6d5Q2oT0ex68uzeiI6LKpqzXy8PwX8fV74G8Lb/DOn0krx/1Y75A6K13X/2TVuIMFQYkOT/1HdQFGUW7UbOuDmKpmWUtSIafIqSUtiA/RaddzPQ2kvCnKaZHRGwaK4tfUSNTU2LjkCocCRXnZRsQHk8S8MI6jXw8+r00nu3Fafq7Yu3CMrFkkmSk83Rq/S66duoNa4lg8EprTqos+WX1YmbqEJmcTG+kagsCg7Q4deowggLjoAuWsU7rnXd0wJihM/zT0Uq8KDfDppx/nPJumYlOyMyVUAf9o1x+PdxjhQFJF0tBk03bf8O6dWuRnrsP9Ztr4YEZJqOTq+plMiULS5EYVlBgBMsxkpMxeXT47OaIjUO5x/T002UuWkSbczpIaU4Gyk/2eLo3Hm/Xl3Vc//zrd5aCJP2bmEQFH/f1p+eifu1G3H+Ue9y+fyVycwqwYcM6zlcSOE05QYhLCGUrczJTpWsiXw/ixY4dPZVFnP3tv9UD9mIDcnqVK7eqgHHOte6hSgHSd3E0Ws5ZOBU/LPocdW+NgjbUDbenACplCJRKFdc2kn04+TeSZR0RAMhMFbYIuMXFrGdK5VakJECUOipgdpLvB4d9NTyy9n5qBuomtcSBg39j3MyurDhO1f/1ajfD4Fe+YjkPSo2Q5+S2Q4t5RKTmFpvZnJW2D4lUcCRXprTyCFlwxoMeXQai+5N9/Iyba/2mXQfny9+xEcZRr/GVUP4x9rk3Ki2KdbVvo0qApIsiXigVIu/YsQ+ZWUfZBTmvZC8XG5PmzpnM06xtQ1NUOMPY07FG5B1o07Izfv5zFGTiYP4ZFTAXZMsZuEGBwQzYIkM6GiTdh/cGzMcvK37A/J9HQqGQMlhp9Hyqg6CBQmTyRavG8N9jQmujYb07Wdmcai8pKksmPdQogmu1uMoq/il/6XWrWH7E3/4bPUA6TzmfjuTpKjWS6whv+9DNA0jfYyRpD6dUib93/YQZc99Fbm4aEuIao07cvTA4DsPsOsKKc7n5p1E37n4EBYZiX/IK6KQ1kF2QA22ImSX62976Ah9y3ZZ5DB5qbW97EXK5F4t+mirI/yv0GDP0C8SH3cL25rPmT8DxrOUIDtEhSFcTmSetPEKSinmjprW5/tI3UpK6+ZiBS3mqS4EgSpP41Rr/G2DkAST1JIqGPldmqBMy9UcE1m1y3XVAlUfIC90J5R5J86ZWjVsQqA3DyvVf4dtlk3gKSoDUB2lhMRs56EMqAhSlLXbu4eAQeYG8+tQYTJk9HH/u+rpsmmksMnCSn1g97Vv3x9tvjsPeg+uZO0sFyAbrCYSE6uG2hHMFSnCEhM1cJZ4onipThJUsx5sl3o8RY6dBReQFQRnrumFnXHdvxU12QRTMyf3yI7Yl8DlcxSz6C8pAgRhyPbUrCkjfjRHhm1IWlCpZvOJTTpNQCRalO1RaKdxuMf/dUlKEsAiKyLqhFEewIp1eG46pn4/mdaFKb2dXLaLBUanXsw+Owm233o7xkwVNHVvAIZiLjaztSpUmJN0RFqUqM2Ul24A69Wtj19YT+PTD79GkTiu43SKIvWQYKxQ1+9uN3wOCCfDFTXEsmakoeOtZNujxWRJEfvMnZFJy9xZE2q6XdlUAWQZMrxv24pP44OtROHHiBAKCbOz7QakLqokk8eH0U/kI1zfmaGibZt3R48l+OHmiAAt+moDTBWtZL5Ucj8kk564WXVA/qTmPurTeJPn/oMAYqBSRsNvtLNVI1gXJB4oQFKLn3KjPMfnh+19E505PITIknul2fhmO6+UVrPp1OF1uWJMPwXvigAAsEsEKj4KU7OakUnhcLpScOobi5d/Bs2czn8gnaBX1/qxqUye/1B1fVUAKJ7bxqLRs9VwcObEbeUVHuQyLAjf1m0TDbpWxnyMRx42FNjRM6Ix7Wz+LfUdXsZoAAYoCNKT6dluzdoiMDsLmncsQFh7C8o6h+oa4vXFnHEhegwOHt/GImnI8G1GRccIDsIlxD8t3aNH9iT7M0GHJDtJ29Sv+Vx0N1bwnVfwXr1kM086NLJRMrUyVLjYBIqkUjvxcBiSZsfoMe2g7Ugio0f+96250pGu7BoAUnhyRzvMMqfh79x/Yu38bTI4s5BtTeCqrkFORcACrBuzefhyRUUHQBwmit6Q8QLlJRYAEEo+GgzYl9gyEhydwBDcpqiOCgoKxd//fyDFvgtcZjuJcBY+olHMc+e6kMqkOvo5SD0rSYPW3G7MHyB2raMvvKPn8/bNcj313c66o8rn/JkDG938PXpcLTpMBHpsVUq2uytquV7IXrxkgBVBSVYWTHZTzilOwev0yrFz/JQIjnOxITM1nZXfyiIGnqrpwe9kaMj3ZAF2YG1HxahTm2FEjMQ4SVxAMRgPzYYnOR6mUo3vMaFC/AYa8/imaNWwNp9cFkUvKIyIpzvlHxiv5Cl37Y5E7VsH0UUwQ/7d2Lhh5FKrdCKEdusDjcsKalgJ3KSB1jz0PZURMpT0m/+0aKvP7awpIHvHK1RVSLnPB8nHsgkWNyqvIiNVYXMKkAkrqU5CGiAPUIsNj4RBlMcmAnItpHUlFx2ZzPjSaUA4MFRrTOF85pPcMtLqtI8SlpVVUIUYUO3+7sXuAPupFh3bD8sPsMsVx3x35Iqj07/KuWT61c7KxI9s53+/5fTSQEbHQNI+/CP1Tr1Zr9PWaA5JHSko7uL0QyUUghYEtO9awE/OprJ1cG0kBH8orUnRUHWSGVlYPJ1MP8rqQkv1kN0dsHOLDUiNz2IwU4eeUB72/9XMcHIqPblDa1WI/GG9sHJZdPWs6Zaai5Mhe2OZMPOuuLgRINudp3gbqsDDYgyLgST4Ii9EI6dY15013bfc9jbinnoOuRvV5t1QLIC/0bhAdj8xyKNEfFR3B2q40Sjar8xg27VgKmq5G15Jwop9GRqhPAG4dyz3SyJiamso5SBJJdpl0iImujYmj5yMyNMqfc7xJwOi7DbfHA0t6Cqy/LYHlwM6yUY/Ap2rQlDcjM1dogxFQ/xYEtGgDuZQsDD2gRVOxwQDpljUoPJMFebGgCyyLiIH9to4ICw9mq7vqatUOSFJzoyGTpD+Ymzp3GDZu/QU6nR5REYl4vftsfLagF/bvOsnrRyKZkwsyafEoRVGsn5OXYYbd7kJ4ZChLP9aKaYrnnn0DnR7oAplcqAa/3vJN1fXAb4bz0ihpLciD126FM/0U3MkHhPhErUbQNLgFIrEEHrJE1AVDwTKh/zTazl26jDGVOCA35pQCMhbyUt+a6nxXqh2Q7KbFTZDnJ+0dkt3YsnMtT087tO6PiIhgLFj9NtdL5maaEN/Ag1vie0ISkoa/t61kYnpsbCKy0qyc5hg+4FM2xTlXfv5meBn99yD0AH3IyYtFLBLB4/3HNFfidUPMSmzg3/1bo319rSLb/9vxLvf31Q5IugEft9TuFPKDTpETI8a/iD+2LEHdBjURHdgCmcZNOLlfCO7UbVgDz3QahZ83vsviyiqVjgWZd21JwSsvDkSf50ZA6g4AZP6R8XJfEP/+17YHrgtAsiWBSAL6j0CpVIpZ5GrYmDeQWriOeak08lntRhSmW/H0s31QJ6kmJs58Eyq1mKe3FNChdabPbtznwnxtu9N/Nn8PXF4PVDsgffqnLhARHFz5QTxYSlGcTjuNPkPbMxBtZqDEXgyUyFArqSGKbCkMznsfvgMetw2pGWdgLvBg0gffMhGAUioatcq/dry898O/9zXugeoHZNkSshhekRUibxDsdmkZte3Y0VQsWT0TNm8q7CXCAj0t8yhkEJj6Wm0A1CEebFq/nZ2WB/WdBqVUCYnXw+ay/nZ99IDVasWwYcOwfPlyvqBevXphyJAhl3VxRUVFeOWVV7B3715MmDABXbt2Pet427ZtQ7du3fhnjz76KMaPH4+AgABMnDgRs2fPRtOmTfHVV18hKEhQsPe18vstXLgQt99+7dQlqh2Ql/VE/DtXfw+MHg0UFQFvvgkkXtxfMTk5GT179kRmZiZf88XAcNYNpaQA06YBBBg6zzntUoAs/zs/IKv/NfFfwbXqgaws4NNPBeD06CEAs2HD886+ePFiDB069KyfX2hU4w0OHRKO9913wvH69weiBJv78u1SgDz3fP4R8lq9EP7zXB89YDD8A8yHHhKA1LIlX1v56Wrbtm35Zxs2bDhrGsk/3LlTAOKqVf8AMVAoMrhQuxggzx2N/SPkFXpFzp120GEvZ07v+2qeO10q/8KU/5LS+co/3It+0a/Q/d4Uh3E4BFDRqElrr/79kRwdXTZdpeeXlpbGo2VMTAzmzJmD2mfOCNtv2yaMhgTmChSPXwyQvjVi+f70j5AVebuWLQO6CK7M57YLfeV821wSGJc4ph+QFXkoV3CbGTMYaCkSCcYYjTC1asVBlIKCAgZoYnIyPoyMRJTZLADxjTcqdfILAbL8e9O9e3eYTCYOJF0IkBU52eUMABU5/rnbVF9QZ9MmYOBAIDQUGDYMuPtsBWnfV873FaU/fVG6CwYENm4Exo8H8vOBTz4B2rQ5rz/8gKzKK3J5+xBoFrVrh/sOHoQqLg7xkybB4XAgbfBguHJzsb5RIzy7bt15kc6KnPVcQHbq1KnsHaH35bPPPuMR2A/IivSmb5svvhCARAAiYNavj/IdXf7LdkFAHTki7E8Ap/1fE3Q3L9T8gKzMg7ky25ZPIWxp3hwRq1dTYSxyHnoIrXfv5pNUdRQ6F5Dx8fFlaQ6aRZUHqH+ErOzz/OADAVgEKAJW2NmM+3NB+uGgQVBOmQIQoGn74cP/9Yx+QP5rF13xDWimUzhpEl40GmGQSDBPp+NzvFhcjEC3G/P0egS/9VaVcpLl34nBgwfj999/55ykbwalVCrLRkz/GrIqjzYvTwDlOSArH8Kmjp0YGAjZxIkXBa9/hKxK51/5fUo+/hjGMWNwzONh4G0KEFQhfK2N1cpAre31QjFkCMIukGu81FVdKOhXfsS9WLDOTwyo7LM+Zxo60WBgZsWzxcXoYzBA0a4dQml0rF+/Ukf2j5CV6q6qbVwuylqYlIS+x45hh/LShqi32myYFBeHWCINVDHK6rvY8iOhH5BVe4QX38sXqDlwgMo2kB0aigF5eThTq5YQLq9ducpuPyCv9AMqdzxfHpLSFw8+CHuvXhi6dCkHVC7Gyjl3GTLhiSegmD0boHUmAZP+r2Aekq6kLI1S+l74AXmln/c5gHTWrYsxLhcWZmRUiQvpB+SVfkDk2Hthpk759MOleKvlc4ZlwZ0qMHXozs49jx+QV+p5XyRyWjJ1KizDh2OLWIz8Xr3w8qRJlTqjH5CV6q6KbXwRLmv5df+loqjlo7DnAbcSXNYLjcJ+QFbsEV58q9Kgjnf2bHwVEYEJYvFZLH7fFKf1hg0YYLFA0qfPBSOy/qDO5T4I//7V1QPVRww4947LpT0Mr7+Ol99556wQNpXIlCcLzJ80CTUXLapS2qOqne2nzlW15/z7VbQHqh+QFyAG0MWXn8qcezNnAaMKxICKds4lz1vVg/j38/fAJXqg+gD5L9Q5uuZKkcsrQZ2r6hvhHyGr2nP+/SraA9UHSLrCSxDBK3oD5213NY5Z5Yvx7+jvgcr1QPUCsnLX6t/a3wM3fQ/4AXnTP2L/Dd5IPeAH5I30tPzXetP3gB+QN/0j9t/gjdQDfkDeSE/Lf603fQ/4AXnTP2L/Dd5IPeAH5I30tPzXetP3gB+QN/0j9t/gjdQDfkDeSE/Lf603fQ/4AXnTP2L/Dd5IPeAH5I30tPzXetP3gB+QN/0j9t/gjdQD/wep/5q0WYqLbg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data:image/png;base64,iVBORw0KGgoAAAANSUhEUgAAAOQAAAC+CAYAAAAlQqMcAAAAAXNSR0IArs4c6QAAIABJREFUeF7sXQeUG+XVvaMp6lppe3XHlU4ooSQECIEEQgIktFBN753Qwcam2xQXmulgqikhQAglCSUQOsYUY9x2bW9fdWn6f94bzbI2XnvXDf+2vnP2aLU7kkYzc+e1++4TbNu2UVzFI1A8AhvFERCKgNwozkNxJ4pHgI9AEZDFC6F4BDaiI1AE5EZ0Moq7UjwCRUAWr4HiEdiIjkARkBvRySjuSvEIFAFZvAaKR2AjOgJFQG5EJ6O4K8UjUARk8RooHoGN6AgUAbkRnYzirhSPwEYLyKytQRFMiIYCCCJU3YJXsmF0tKB18k1oee1+lCmVkPY8AKFDD+Izab39HlJfzoE+fAhqDvgjlLot+e8JxFFiA56QD4LkR14H/IpSPPvFI7DRHYGNEpAmgUvTIHlEQDRhtLYj2/gtAy777kdo/vJdKKUBRD0eIJFH0hNG0tJRr5iQFROpvIF2IwDv8AEYYObR1dIB3ahFyd7bIXb00fCP3AGax4ZXEDa6E1Lcoc37CGxUgCQgdmgqJFlBiSDAYwLZd/6B+U/OROLj11DalYIdNVBbNhCKEERCbUPaA5TmJQQUL+LI8HNavnQK7aqJcq+ImBRGPi5CXZhAcuRW8B66BwYd8ReIA0Zu3me/+O03uiOwUQBSLfDbDQGQbHRbrsRHb6Hr1HORy7fBX+qDIhswsilIgTAgBJAUFMhqGyK5CHy+IJJyGhkxD78Yhm9JFsLQKnRmlkLJilB8JvJeBfHmVpjLTFT99iDU3jkFUqB0ozspxR3afI/ATw5IsoqGbcPSdWSzXShRZAjtrXxG3n7wXmzz4izIXhk5n4WMbiHvDcGDOBRVYoBaWpi3lbxeeDQVlqlD9Msw4YWYyDBQl/gMqGY7wr6As21XBxZbftQdexEGn34a2dPN9woofvON6gj8ZIA0sp3IfPU5Mt98A3+kCv54Eh1ffcYHx2xzAOmZ+zk65C4GkpLywshJCAQM5DQVXiEPMeCDDo0tn6FrCFmAYIiwJZNd15ilQBckaJqGAPywFC+QSwP+ELrircgNHIaR425FYMwOG9VJ2Zx3RjdMpPM6YqHN8ya5wQFJQFQ//BALX30R1r//DimpIWsYCOQEhCVgWTaN6vISpNQUKrzlkOq9SGdMJPJJeHUBUakEpmIjLxqQJQmKYDEoyZX1B8oAwQtDzyJr55GWBFQIEiJ5H/IeA5pXYXCKEBHKGmhuy8J3yV8x+PTzkIGNIIpJnp/yZmBYFuJpFZ3JHAZWlUAUBUiUuNuM1gYFJF30vsXf4vPzToX53ocIKSEMHFaKJk8GoqpDsfwQvQaUcC2aly5AyBdky0YW0aPrkEKebuvnV70wTQOK3wsZIoPQEmUIHg9MzYSoiPDkLHZf8xJgZnPs4spCGEmtE35ZhrVQRap2Cwy863bkR28Pf86EPyBtRqf/p/2q1BtvmBZ004ZlWcjrJizLRlsii4AiobosBL+yeZ2PDQJIXbMhyUDy439h8f0PIf/c0xgzegAy0JHUM4gopdAsHV3pBEJygC2fbhh8kryKAss0oZsmPB4PREGAadv86BGpLCIApv3DI11j9Df2fQtiCO5zgN/X/Z9XArqWtcM79hyUX3wlAroCOv2CUrSU6xOqZAkzOR2mZYMqT5YtwCM454oA2JbIIZ1TURYJIORXEKATtZms9Q5IugvqVieW3P0w8jOfRXjpd7BrgtAjHvhUjWM+smy0GIR6AXiiBF3XGJAuOGUCIOPMAaT7OyV9yDLSsi0LlmHDwyca/MirByjpad5IwfTK8HcKQLABZdNvhz1meygaIBcBud4u/3ROg2ZYbBkl0QNF8vCNVhYFyJIIul7o/3nN6LaeXtmDaNALYTOoG69XQBq2Dru1DXNvm4CuN5/DGNPLGdOFegJmSMQAbwT5rAqL7RIgyCLymRz/LsvKmgFSp7ztjwHYbUULl5rqszgRVJv1Id6cgLXn3vDdch3KYkO4/ik42C+udXgECIyUsPEpEltCAuOqQEYeUiqnozOVR8AnoSoaXId7s3G+1XoDZKdtIxJvxbc3jUPkpecARUZCzEMp8Tp1QgMwyW2R7G5LpsgKMrksDN2A1+fjGLGn+/ojC0lMHsrGSgJbSJtikIJVJHC7FrP70PdwbS2/Q52TEwnYioz4wixKJlyD6FFj4beUIiDX8fWaVQ10JHOIhbwI+uR+Wbv2ZA4tXRkMrIywC7spr3UOSIoXhawGbcmXUF97FfPvvh1VugBfbRAZ3QNNECDLJhRFYfdS8cjIaxpMmAgqfv6dXFVyYxgwPeLJFQHZM4YkILqL3dQVXNTlQAkgo6hcFhE0C0vkPAYvsZDa6ucwpl2N6optirS6dXjVkxu6rDMLcj3LIv5e39lN8ogeofv808YUcy5uTfLrBlRGNunM6zoDpG1rFJkh+fHHnLhR3p6DAJZAiMYQV9uRa0wjWh1GSbgMhmLCgwB0SUU+oSHg75GEEQWOAV1QrhaQFHvaJidwRFHqjh3JunYnflZ0YU2bX+MVKNkUwFKrC0PVEBalBdTPuAvSz/ZEwEa/7uLr8Prd5N4qldO4nFFXFlwOaCt+0ZZ4BnlVBwEyGvIvZw3JujZ3ZVBXHuZ4clNd6wSQfGdrXYZvrr0M2psvoyKmI2Xm4S+vg9klwCeaiFsWEqYGf8LAqLoyJLMpWIFCIsZ2isCUvGHLqZvI5fKQfDJkQew1qUMWkiyjC14GpCRAV3XkVB1eWXQys4W/97SSgqQy/U7SRKgBIN2egD+goHL60xBHbw/FEopu6zq66pd0pBH2y4gEVg2k1ngWhmGyRQwHvMuRAzKqjiVtKfi9MurLQ5vszXKtAUk8VK+l4vtbrsOyZ2dhmGxAs9oglNRy7U/QPNAtFV5FhqrpSCRVRPweRMvKuNQh5rLw6jJaYmEERRPeLKBLzt8zsglZzyMfCkNo1/g1zdkMKmyDX6NUlqIznWR3V/MaENJe+OQqeNGFFDq5rmkS5guxI4GdapbkFhNwLUWGR9OhpASo37RBOOMYlF43AX4pCP5em0FWbx1hbpVuaFN7erXW0c2uUimEfhRJgFf+odyhGSaWdWSg6gaG1kYhbqKEgbUCJBX6iQxu/Oc1NF53EcxWFQNDNtJWFsmQB1pCRdgThinonDUlNzKXUAGfB5GgH5TESSkqvHkPYoIIK2/iMyONeq8PlbIXXYaBrAaUyAoSuoaF8WXYpXw43m+fi+pYOV8EkmYgGpThC3iR7DKQNfII+0vgVVTmvhIYKVu3oqW0NAOhvI1sREZnntxtYMAdDzjuatYGJAsQbQiFksz6vnA31fcnIFFdsa4stErQJrIalzosC1xzpuRP2K90W0LDNDkOTWZVDKuNLgfWTenYrRUgE7aKYDyOry+/hIv9g+rrgbyGfExipkxnksjiQbaMkiyx60jupWVakD1eSF4BlO2MJzN8TAeJFvKKgkzexKupLPYQolgY9aCxqxNb+spwT3Mjdo0G8F48y4+06O/DxCSCkgcZw0IKTtJAsW2+EbiLk0RU66J6huhkZS1VhCp08iZqc5oJAmVnnIISpR66lEJO8KJE2HTjlQ1xIbuljupY7yULijEpi5pJJiD5gtBNi8kAg6qjUCQnW94TkJtytnWNAUk1RiO5ALn7n8bSBx+G4kkg7JOgpy3kQ0FO1HhMHYKmI206SRtyW+ERkc7mIFFJI+CAR8xb0KtkrguaXRbKVRkXJNq7wfdSZw4HlDrbfp7J86M91I9tm20cNrgewzUD1ZLKgCQ3N2t4EbEk2CJRsSzeniy0Wx4hah2pBjAQzSTq6qIQv0pgjhLAyAm3ILrfHwGP5TALIBaZO2uB3K60ym5mb4AkV3VBSwJfffklXnhmJoaMGIPDDz8SHcksRg4o707skKVt6XIsZG1ZmC3oprjWGJB0MJY+Oh1LLrqQyeBipYTOlAqvGIFg5pGHhqowNQbr0BWwVSQrSVlTlcoceRWCLCPiiyAY8iGeSaJT13FzUweD7MkFTQy+XIkAf8LmR1+5D01fZdHgFbr/flpdKRpipRiqyPCpaY4lPQkboUgFTD3lZGAL5RMqsegUb+ZUiEkVYSGKznqNbwR1cgUWz2lisnnVyefCY1BsXDjlVOcssnfW6PpfHSAJaE3tKdw68Vrcd/c0DBg4CE/PehGBaDkDz607UlKnPZ5DOq+hviKCksCmWY9cK0B+csie8H/0NeoHeLGs0C1DRX89kWbA+YKOW0lWsbsMoTg8VSOvwyN6EDZ8yPh1zBG82EH24+K53+F9ScUuhrfbGm4T9OGzagHC9w6Lh567ltJ9Ti4sAXPXgM3sH00VYSsWd3a4dUkmD1gW1Bz1TVp8MzDkFPxKAFI6i6bFKmqffQLYYVcHxBDgsw0IghdZwVPsBlkDSK7OZaXYkTLiR/35YLzzn3/xJ9xz/yPY/4ADEQ0q3S4rlT2SWQ1ZVceQmugmSzpfK0C+s9NobONNI0UWUAvDS16ErXKxnVbSMKGFSlBmm90Ff6/fcTUoqZI3CS4aQnIIs+LtHBvSIhe1vNLDlpEWWUcCKAHVtZbuc/p/e6vzeROHlGH/QJh7JbMosHhkka0yLSqH8GLepISU6EN9Ng/bk0eroEPMVkI591SUWn7kOpZgaetS+KIxRzBr8GBo/hACwqZ5Z14DrPXpJatL6hCVjlg8k26+EZNvvp4t5ORpM7D9dtuhKubnbCqFHcu6stB0kwE5vL4UsrhptmWtFSDnbDMCvpIkk7Sjahi6QAkbE1TntxUPEimVa4mS7YctaMtZSTqbRtZC0mNgqN+Ph9s6cdn8DgZiT7ARABtVu9tNdcFH29Fy/0+/U5w5oaKUha502d/NhSUanVvbJKtMhHX6G/VGlpsS2kUDKcPijK2lB+GJx/m901qaH2t32xeVU6dCKK/hMkqxHNInLPJGFCO2xHMI+ST4PDYrO/RcBLasZmL+/AV4YubjGL7FUPz294dAljzsllIyjixoazwHixoVDBNb1MWKdciVnYKFP9sGlhyHEbLhz/1QM3Jrf3SwyTWkxQkdslKmCaLAeQqua0nWRlIS8Uo2helLnIznihZxq12quj/+i7Yku65ubNlzv8iVnVAShq8yAFXzwrCyP1jHQjsXfbboc+qRZM0128M3hmw6y43SfisHQQnDI9TBG+uAR+9CZqkC7zuvY3DVqEKSRy3KfvQRkwTI1tmfwpo7G1KyHfLoHaAMGAKlur6bAkfXCdUeqS/Sr4jLgY1eT2WTTF5nMBIxoKHCkW3ZFNdaWUgCpDeYhGoLELnk57iYbmsUgY8WgZLI4hTLuf2IVAKBZUIQnOzp1+2LcGGrytbQdVcJdL/auxZiOoZoqYLaWsflvOeFeZzcoeUmeMhykoW8qL4MZX4Lmi5xicPtpexOKnmdGwMleGilMmmoKSrLODeOQCQMDwyYVgAeJYWwBixO+uF/6RkMrt3KIRnIFoRiO8hq8WAaBpIfvY3k32dCaV+GnOSFZ9iWkNQsQiO3gWf4VpAiUai+ELzByEr7Hqk2SdlVWl3pHBoqIqvkw652pzbyDdYKkF8PrEJkUIRjMorPXCC639kFqNu9wewYzfjBSooiZ1xb0iKmJ9qWy6oSMOtHB3DyQcMwe2EnMksN7LJrJb/1V1/aeOJvs390aAmQl8RqESvPIZ8lErtDRqDPp0U3BR/1VxYyrfR3PevcNLxhGRTfkiQILbKcgpBnQC7xRTHshX9BRBSmV0DGoxXrk6u5sPOdbVDffpUBac/7EsIwR7SaFj3nx2FbQgxHYVcPRPRPJzO9ruei2JLKHKrmnCMC5KgB5UyJ3FTXGgPym19vDXtZO0JRH3fuc8nOKvQiepzMZvffenlOlojqlM9n9G53lYDorsMP3AqjtxTQ1BRHfX20++89LST9kawkvY4AOW5QBcpsA526wqwdOnnsIosiM4PcRZaxqyvHND7R5+0GIwGRbhokJSJDQbwzjcBvDkfthJuRVwV4/CKXdIqEgZVDgjyS9HdzkHntWeDrT2CU1/CGerwTUvvS7hfRc3fl/3Ayho09B4r4Q38kuadLOzMs6eERBK5lSpIHQ6p/uA42RVCuMSD/u9UQDCq1YdgSZFOA6QV3aTAoC32KfMAsk+NFcvVcd9XNerI7GfEglc/i1nkpzq6SVaQYkQD2219WY8Cguu7jTi7r+++14uV/Ny93LpYDZOUQBEsyyGbAHFq/n/RcHSDm8zl2q9kyWrYDVllhVhHfsXWzu25J9Uxqz1q8JIkhN92Fkv33h+XxkZA6crJezLaugAZWhkgnkHvrb8h8NwfGR//5kVXsCcLuG+OehyJ21Bmoq61iD4salskykjXMqQYCXoXBSNnV2rLQJq9Gt8aAJHdVGeiBCD98puQAUjOWk9egg04AIAAS+FwXlv7uauNU+nz4JJ3AlzmTyx5UX+xpJQlsZbs3oGl2E5/DnllW+p3+T8vNxN5V24C6UBdUlMMvUTZVh63LyKtJ2LoOg2LXvMV82vISH8tEMhgt64cbhiAib6chaUFk5WoMe+YpZANe+EKlUHI2jIDtJIWKyzl2to3kt18wGO0vPmCrKLUv40fXPXWtpHvI5GgpkrscCPM3R2DIwFrW+6PEjqqb7KbSqigJUA8cq9BxuaMuxjIfm/JaI0CSorhw1BFoLEnA54vyhcu81BVAxwbSJXb30MBxYzpi7tD/qwMBfGcnuq1kT5D1dvBdq+g+0nb0+y2VXtSEg5BKqiAlutgSEgApg0qrJOLtpvCJsrqcpk/3Z5k21KANdXEWkQP+jJrx10OXfCBldSKemwEVUoEzuylfHKv7bgREtasd2nv/RPrbL5BfOA9+Q+0GpB7vYFe15+JYcswuKK2tQWbXA/lcuAAk95RdVI+A8pIA9z0SsWBpR3qTz666x2iNAGnEVSy6ezy899wLbUSY5fkjUgn8IX+3a+o2B7sgdTmlrnKcaz2JwlZWWdJdh1zVRbAyoNLfqNxBTJ0dNZvLFoGKcqRILKkzi0BIgUwd6KKHs730SG4qJXeop9rSEyy4THquHYKIqC3BtNLc/rUgrWCnv78MtXYE/JqNvJKDJQUQ0IrKdKx3M3c2sq/N4liR1qosIgExMHpbeLfbDdjy50yJo0Zkqi2SGgC5pxRCUMtVacSPQKH8QT2SJAs5pLqEQbmprzUCpGYlkbn9Tsy7aSKqh1ZxwoQait14TdM1zp7SooTKiq4qS29weGlCEm0Y/gD+vrR9pYkd1/Kt6Ma6J8ZN5pxWUoHBVVFWJiedHmrbIqkQ7u6gz7LBGVdaXHKhR0V0XFVVZ/GtZDIL06OjzB9AOpnjZE7VJZdCjDh1UFOkGNQHRd98AelaRfXd15CZO5tjRTlaBrKGtHpaRHJLPdvtDi/VHIdvhcDo7aCESzhOpPehRb9TA3M8nUc05EMkoCBU0Nyhbb5fFmeLOagyskq1gU0FqP0GJDXuJuILkL/wCnz73ovYtm4g/DkdrRax+k2EfAp8Pj8IlJTEoYvfBYJ70JYrj+RMCIEQXko41DmXo+ryVVcGxBW5rPS+E7ccxgRzJZ2ATJZPluFRhB9/dg/1AHcwD4soKwrMvAaf1wMzm0ebIHF/ZGTbX7AEnUHZHOq/5Oto1Wppm8rFseL3MFQVqU/fgzl3NvT//rMAwOWB6IJQKK9FsLwC8g67Q66q76a6ragy54KO3qwqFuwGIz2nGiQBknR0qDdyc1j9BiRdluqcj7HkxMOR9WdQY8QQMHUkvEC2yxEiouI6ZTYJlGQ5yU3sbRF4yqIB2N4A3lvwLR7JCOx+Up9jwm93d324bikRyGm53SD0O/3v0kgYFcMGAB2tMAwNeY+8XP8lg6nQbeIKYFGdkWaAROxy6Pk4ygq0roWNTTD3OQSjbpkGKRCArdnIKsQHMCBTICkvzybZHC6U7NLF0N5/A6lP/7tcooa+u1FeC6VhCFtCspYEQqG8DorsCFsT6FzRshWPFfVCkstaU0oZ1OW1V0lDh5I5g6scq7o5rH4DkhpF1Xdex+JjjoF/YJA5oBWCwpL9LgDpwJH7Shc+dVaseDJ6UupCouO60JBVWaxCUMgjY/t4qA4B/d+SiJJ8AiPCMbTHE9wrGaz0oUNVkUzJyLY2wSivQkPUzyoBLn+W3pOtnmYu56oyOcGwIQkGjyUgXR09bSBimFBlnePGWHUIDVfcDHmPvaB7JI4ZNRkQbIP7OAXJt9lcIFoqDvXfLyPx1WcQF3zNcSK5pQRAI1qFaHU1/80/cCi8NQ18Lt3yRV8ANL85zgTyuvLQcmpypKszf2kcNWWhzcY60vHqNyCpvTD56Vv46vixqEceqItB7UyyFfQF/d0kbgZlyN8t8+gqiLtkge64UhSQkPIoMXwsA+mOFKDBOtTwTEoAaY+IXFCEnc6wxg4NYBUsHzw+EckC9Y7cKbe0EYhFWC+HXNGe4wTc+ie1YQm6CkkSEfCWoLOlHb6ojPZEnidiDT72bET3+QOyAeeuTICkmwtNXRZhUEPXZkOda//wP9D+8zLycgCh+sHwVNdxMsYBZDWCBXZNf0DoAjWRUVkpgPobVxwXQOLInakchtZEN5ub3xoBklzWnJpDy20TOMvaMVBEOUJcg2Q2jERS8AK7qrRcUrmroeoKGtP/ZFtBp5cu7zh3i6hdXUiTRk/EiRdoZDkBt8wTw3y5GeGcQ2/j2E/1IuP1I5BuhIEIPDK1cok/JGp6jCVw2634TUljp8AqYoaRX2GhK3Jf5yztxLCzxmPQaeciZwJ+EUgSK8eyYasKq+QlbBsxy9hstHYS33zuHLaKBnhDEdZWdXMAa+NGEhNnUWuSEznlK2i1kou7uDWFSFDZ5IkAK3oR/baQlNShMEqY8wm0I47G91o7wg0+HiuepitdFCAG/PDknPgxaSQg+0q5takkGuJRAYoUgqmrEIQOBhOVI7hor3sckrdveTZ/2CMgZdnwaRpkn5d/p6J/1pfimZBEJKfJVvRIoKTluqZkmZmpY6tMAkgLDlE5Zxoo1cj19MOHHBbMa4G4647YctJD0AcOgGA4gNRtmphFWpMyLEXg4bKKaUHYxAvU7oXiZkPd52sDwp4X35KOFAzT/pGryuFLTkNnMo+GitBmkVnteVz6DUh6MbmVuU/eQfPxF7MYcq5actqvciZU0YJREoMiZ+HPmPBlAEHzo8nXwfM8jKUGBshB2LEAj5nT1DRLeZDL68aaFGOKtswiVT0VzJcrXQgCk9QJzBSvcs8jtXsVLDXdGKijg+JaAqSZceqNlEG1giHAziKn6xB0BXJah73Tnig//wIe3krk8yITpy8R4JptQ9S4prbkSl1VesfGthRCfnmzs45r5LLSi+iC1ed8hk+OPxpl2TiqGyJojztlAZJspGRMThOQFU2W0QjmZAQjHlD2MpOyEAx7YJaXQQ5GoGeS3YJU7Aq58zoKSbXudq1Cls0lslMpxSUbsEUsKAMwCC2da4tawOS5kz4pzD2P5aUlsFI2zEQeKTmDXKmNdEccVfuewPXGTDQKv5WGrMYgFESc1+ySK76qtyNA56yxPc3zPVZ0Vek1VDojMsDqVM431SO8RhaSygAGdCyePA6dt01mkavOCqDWE4Og5pDLmvB5fOiIetlSsprcMgO2fwvUHLkvsi1t+OqF+zDIF0I4EEEeP8g1dtcoCx0idOCJQEBSksyyKXRu9DwhbrxKZQ0a4EpLtg2ePUlLCZRCNryICwbEdA5myI8qSUNmbhfSQ6ow4LYHeBQd1Ri9ggqbahxeT1G5fD1c9V3pPOintxkdVOogxk5xpHk/Dz5lW3PffIy3Tv8LBi9rQs3QOnRmEvwuJOlRIQWANhWZbxPQ9iiF/cvD0XD4STDS7fjmqgtQsXAB1x9ppADVDBl4BclGd1d4bmBh2A7xX1cGSHeUgKtM4I4f4OlXdpbLGuxmF5hD1MUhyQqkrg4moJdfeiNC+x3gEAl0QKKOFcXebGLEfp72tdrcTeSQJOTKplhxy1VHBrVlwU2eRN7bgVwjC+m+GVPoXnodiXHXom3JPITKSlAR88GO21isZxBsqEZ4h70QO/po6AMGAd9+gfQNd8D+9D2odR7WT/XZMkjRb0XO64o77ILTnZjcPcS10Frl9l/SWIEVleYUVYOYc+qdRJFb3LYM+ZAA4YobsN3Bp4NuLgLyyIheUDtmRMgXyeNrBb2Vv5jGyhFntTcJDvo/kcsrCyLY62EXNvq3XCtAut+u68VZaHr1RZ54RSs0oh75HcegfO+9IW49AoJSA282hy+O/i18sz9GzZhaLPDUsJWM+bzM8nF7KVfkvfYcZd6TA9stF9KDCkfv0ZOmJ4YDXIv06RoigTAWtSTQEYhi8F77Irr//vDvsQcs249OU0PEViG3LEWuqhJBIUYakJtV/Wt9X6mUyGmLZ1FdGlxpxz/Hlm3pXv+/vvdvY3n/dQJI98vE043QdB2lCEL0VsCQBO5xy3oFBB55CG03X4ZQvTM12ehU4Y3FePKUkAGr0lEzc/e48hWSOz/SxilIO7qZVzqhlBDouYgoPri8Hlk1gcauVmDw9hhx9qXw7rgH4PUDKQ2dASCmSLAXNaHxiXtRqvgRPu5ESLEfhLU2lpP1/3k/yBWVRKFX60fKcu1c6th0Baz6cv7WKSB7+0Aj24mWY8ZCXPIhVNsHTyYLsSrCZQoq8gc1L3eHhANklrwwdKdWSEwaqh0m4mkmrcu+KPQuh8xMSSPBp6NFXQbsfQJGXDkezalO6M/+DdITzyKdXYiclUSFEIMQz2NhWRnqjjsJA086ASnJB5JorTBk5BTSaLWQnnwDd6/Qonrk0EuvRmSHHQDduUDaoDFwJc2DnAcISJsHt7IvF9HqtnGt46piQxJCprWqga6r+5xN4f8bBJDk0n5z+YUIVOSZjE71R7MU3bM8FCpPwA8TOX60Qh6myVGMGZZ+IKYoa8w7AAAgAElEQVTT/ylhREkZBqUmoblzKfTDz8ROF10DFEaRZ+d8jAWP3o+uN97i7WJ7/wqD/3IClDGjoRsWfJofpqZDCynQRQ3+xc345zH7oXLuYo6D0x0JBuXog46D+Jt9kaqsQViwINKgIA+NO3fpB5vCJbD+v0NzVxaK5EFpuCBvv5KPpBas0pB3s+h5XNUR3yCApBkg5uQbYCtJCFoEqAihU+tCaUJGWA9yTRCajqQnDCVgQcs6IKwaHEOuU4KlNbNuajCcgxQIw5N1lOFo0tX4Jc2oPvn3uOTMSShVKtAm0aBWoESwkZ0zBzLJSZRXQBBNZOCURLjrn+hyUee5/vCD+P7W65mo7ikJIkDucMqEJzIAlRMuhX3gHxGzBJgk/Bz1FokD/cAwZU4JkDVlwVWOIl/UQkSB0CY797Gvh2yDAHLBtMnI3XYVQmUSD3LlmDHehXTSBAZsAWOrYby/W+yyJ9TRA9HS3ISMlsKovfeBnLCwcOajPAx2UEcHvIEA2pNZRHbcFdpev8BVs1/Bd/M/xx03P4wxW+8LrwkWojJFQBWd/kVqKAaVM7weJogT9Y+2o5hGW7QIbReci+Q3H6DJTPLcSaL5hVQLze0JVP32IGbw+EduDZgCDFjIynZRda6PV1hfMqdEz1vYksTAqggrzG3Oa4MAcvHYIxF95020Dw3BXJZGaVclsgMi0H63J6TjD0VldDT8yo8bUClFk4eNgClwzXPZS8+hUc1h+JBhqPrFr9ARVjDhgXH47L9P4vJzZuCXux3RDT6KDWnRg6Hb8Hqp7OFhbip0A4JXgWV7sHT6bWgffwVqAiF0VfkhJTWUC14srVAhpk2IWRHBnR1anX/09jATGtSoUhy80wfUUKJtSUeGEzmr0lItAvKHg7lBALnk0D8i+eF7MKsANWmjYrd9CrzRMTDhY8I2FeVpvryPSNtkzYhgoOkQaQSB1wOL5qwW9ptIyWT9ZDWPex6djIeevRYH/vpYXHb8nUAJDWdJQhBJfItUxp1mYkvPQbBl2IIO2+NBXlRgpDqx+JILeNgssY1Uv4iSnMQ827lqF39aWbPJMz4Cxx2HMdfdCtsjw4QFSdj09V36gLlVbkKZ0860usrpye4bEH+1KhbonnbVn892CfBuKYwCHjrn64oI3599WdttNwggyWUlK0QcVvuQYzD83MthVdbAInK3JXFZhObregSLXUzTNKGRTHGa5pkXkjok4U8CxooXliQyiCVBwBvvPI4Jt4/FGGkkLr7xOdTW10Ez2uBFObukFDvqkFlvVSFUqyp0KCx4TKPYm868Ah6pESkhy0JdRIz/XtMxpCMBOSBCRTuyjR4E63+GLV6aiWxlGSI6DXH9YZbJ2p6ETfX1xEml3sm+ZE4py0raOauizJHFpfkfFJe6i8pqrrQ2kQpokdfLgCxsRPtAxBKf/EMDw8Z6zDcIII2uFjTOfBzR+oEI7bwLpMoap63JkLgADxrIQxL+1P8I+t2AZlMmU4Yo5AFb4h5Gdx4Hz2Clzn1Fwidfvou/3nAQjFQEkye+gG3GbMWOrq55IFEtU/TAECxo8BS4qgIzc0zYaJ15F6zTLkeyRoc0MAYpLeC1TB7vNMg473sNdTGFlQySOQuaHMLWU6bD+MWeiFjeIs91NVe029NYGfX3KXPqkspJxsN1b7nGzNKQzjAeZ/oVXR8CfBIgeERm9vS26D+0H7QNAVkWBUjEh5bEjRacGwSQ6+NuRAea7oJfz/sSV00+BOkuG5PGzcKoYVvCtolAt2q3kmqj346/EtkHH2TLXVpWwlnba0tz+CLTgVtbRGxRWgGpOYt4GZBrLLit109FBnYxhlzNSXVHkPena4NUAhz9Hde2OY9s8QqfR6CkZ0RVJmzS9jS2znVPe7qp9D9WVDdtFsxyXksKhDQv0WJwkuKB5Nl4Zk1uMED2lP1bFwB1ATm/cTaunTwW385ZhNsmPoNddtgRtiHDFHsHJN81G7/F3KNORHrep6gbXQa5VcSzQhYPOqMocNwyYB+fwjFlXrHQmiG91+EY+Z83kUQxy7q6c0gCxzT3sbLEmW7Wl0XnRTNIQd5xSVnD10OxIFXFTOimxc8LEw5ZRNmgSdgBBaJY2LbwOrKGrqva87PJ2uZ1YnUZbG0JlLQdDfrpTYirL/u+rrbZYIBcVzvsvo8LyKaWebj5rtPx1ltv48arnsavf7k/ealc2uityZhOt03soXHjkJw5E5GhJfjMFHHXsC74fCVonBeHLwQc/h2wdzDCSgXfZDswKFqDuvuegDh6++LQ1tWc0K60Mw6AXNC1WQQ6cmcphSCRlo/kAcnA5FUd6ZzebfWoXOJaVhLNovwBDX2lScvkoorkrq5gCel9yXLSI4GShJhX1PZZm31fk9f+vwdkR7wFt91/Dl548QVcetZ9OPzgP/FQVUvonU3D1loHct99gkWnnoN/J77Da7uLEIUwUrE8lKUykokUFnl0TGmtwohcGgtSXfCHB6DmkIMx6JLripM9VnO1tSZyrD6+sjarvl6oBMZEVmOQkKI5DXOlRWPQ42mVreOqlgtSAiZZQh8ro4v8e0/XlgBJA2HJOtNn/JTWcpMA5L0vnovH73+e2TpHHXo8bM27Sr4pu6yCwGJdE8efj5deewy1+8ZQZQHLFmdQN6AK+ucJ/BNd+DViOCIdxh7NXfg2mUL5lddh8Onn9fWa2my3o0bjkqAX/jXMRjsTsPIsnEzvQ4vOG7nBNHxndWBc2YEnIBIgFVlE0CstB0weGJTVkNNowreAkpD3J4ktNzggVxRNogO3JvUi12VNpDow4+mrMfOZe3HKUdfjhD+PhSBFGHC9zUlyX7usZRnG33oq3vnfa9h932EwF6TwTbwFDQMHIptNYun3JrJqEuUlNZj6WQZWNIrBjz/OujvFteojQNzUihL/GtUVKc5rTeThU0QeuOMuShSRVCfFf2uzyHL6vSSM5gCz50QtuhGQZSb3l9TSN/Rw2A0GyJ5JnZ6gXBMwundLei25rNOfOBcvvDgLhx94IU4++jKEfD6YghNHrGy5gPx8zmxcM/FkZITvMHzUYCya34hajw/LTAlarY7813nEfEOwrH0+v829Q/fHiCl3IC2EUbqZU7xWBwgq9NeUBiAV5risbvue/6dpWKmcjtrS4HI3a7KY5KquySIQullW9/UuMMmtJlfVvRYpqUSuMllhqotuSFBuUEAauo6smkJj8zy0t6RQVV2NhoahCHn9yOedDJqsCCx47IEMWfL3Wu9zQE0ZMxPTHz0fDz48A4cddDbOPPFilITLQImb1VnId/73Kq6acDoi9W0IBmIQbEfuw/K0wWNVoGOpBdlnYeH8Jfz3Yw87HxecNoHrmPA4ZZfiWvkRIEBSDZJiv/4uei3FjT0JBXS+aaIyZVvXZPUGSAIp7SO1/pHVdBM/pJyeSKuc2S0L+zaYpMgGAWQqnUFOb8E77/4Xj8ycgkS6Bdm8I0C1/Ta74JjDLsQuO+zBz13rRb/nsgZ8/pXP0XABqWsa7po5Hvc9OBknH30lTj32QkiSgrSaQ1BZueS/+xmvvPkSbpw6FkO2DEMW/IjHk3wTCMcMNM1Pc8Z14YKFUAvdJ9uM2gP3T3keshhYbj/X5ALZ1F9D3Rt0wxxIE8n6uRY0J1AdCyxHKDAti/V21iR2dEei024Q+FxL6RLZ6TnXJH0yJ3RcF5ZcZ6L+EbGAssUbYljsBgFkWluKu2dMxd033wzfAJLvj3BZwe8tQU5NoLqyHiccdQH23f1gZtiYFmXVVq361jMOvOGxS/He6zNx7gm34chDTmXLtToLSWnWZ/5+P6Y8dB6q6kMIRUpg617omomueCM8dhilJQPwVUG5WzSdC8upde5RBORqQEag6khk8LMRtf2EI0CvJZHknu4uzZRZ1pldY0CSFAxlU3mMPSnWM+vH5FjRfU4AJaJANplAdVkEij8AspQk2kyrNOJb74meDQLIB567Co88+Ch/qZEjtkIoEsLPdtwOPimGl96YgcaF7fy/a/96J3ba+jesaC0SN8Nj9jpDoycgp90/Dq++fT8ndY459DTIim+VSR36LGL43DDtBHQmFsMfMdkyGrqAQCAETU+x+0qJHSMfwLLmRtRUN6B1SQonHnMJTjzq/CIgVwMzHrQaz2DMoIp+A3JuUye3YvV0d9fGQtIOuFaSXFBSn6DF5IAezwmklOhpbFqG2e+/iUP/9CfESksZuFRXJfCS+7o+Q5X1Dsj3P34bf514KDxGEL/b7wicc9oVEG0f8mYWfimIL+a+haf/OQFvvzkb++19CM4/9QYongjHlF6vAUFY+VxAF5ALFy/E5AdOZmLA2SdNYLDQIrFkl/u6sivif1/8AzfffTZMOwVLSKG2bhASXQkGJS0CaKIrzm5rItGBmsohzAY666RrcNShpxUBuRqYUUZ0SXsag6oi/b6A5yxqx8DKyHI1zLWNId3dJXDRT6ig3+tmbF1XllxX6jq65fprMXzIYBxz4smc6SVXuS2RR8AnLZf57ffdZjUvWO+AvOyK0/D+7H+gJFSFB+5+CtFQgwM22cODbwwxh8efn4Zn/34XBg8cgnNOuBVDGrbi+FH2U0fHytucVsyUfr/kM1x54WT86YBTQXGlIMq9ZlnpmBAgpz9xPjqaVUi+LGrr6pDKtCIV1yFTy1cBlGrOhkqTdwAs/LIV06Y8hd132q8IyNVcWHR+vlvShaG10X6rAMxb2oVIwPsjQay1ybK6VpKsYDavcTxIzByKD9P0nGuUTnxJyZ3PP/8cN024Fr//459w1mlj2cJSSYS6UijZtL4YPesVkHTR//XK05zY6+YZ2Hr4z5HLOlk3StZQHEcW8MvvPsC9j1+Jud8u7HZbmRRsG71auRUt5Hsf/BvHHnI1Tv7LeWzddGHVFpI+89YHTmBAev0iPHIewRKZkzua5jBAstk0dE1HZ4uJfNq5Ah+/73W+YfRMPq3ru+Sm8n4ELFKR62+mldxdKn0Mq40tdyhcOZC+JnZWzKy6z+mRQOi6riuLL2mfZ9wzDQ8/cB8efexx7Lj9tjzdjW4KOdVEdcy/Xriv6w2Q1Bb1xPPT8J+3X+dM6pQJDwOizC4hxXggfqKRhOgPwRBE3DH9Krz45iScceJ4/HGf0zmTqZtZflzZ6gnIGY/dyDHkfnucgIvPugWhoI/LIT5Z7tVdcjmwn3/xOaoafAy86voy5NIW2ls6UBKLorW5HVpORCYX50xrXW0DZj34JasbFAG5+tsGAYtoawGv3K9aHiVfCMwEyBVrgH2xkm686CZs3D0l6+fS6TqS2cJ+OQaiZzzpWEkZqXgXTjz+aERKSnDnnVMwaEAdt4IRLZAsal/6PFd/lJbfYr0A8srrT8OXX34GciORlXH2OdfghCNORSZrIxQMMI8UIrHtDQYnBcmPPTMd9868BttsvQ0uOnUa6iqHwrapafXHgHTBQI/pTBaPvXgdpt1zG3bfaV9cecFdqKmKcVPyqiZYtXbNx/0zb8GrbzwLxW8yXc6CYwbzWSeGJEAm25xqJjF23LKHhECxH7IPVxoBa1FLnLOYg2v6V/6gycoE5KpoYLmbKllJiuVWxdYh0LlWjzq5yD2lfaDXkOWj/xEbh/5OVtIFqvueBMZ4VyeisVJ8+uH7uODcM3HM8SfiknPP4Myr27u5PlzXdQ7IXX5ThYp6JzGSitvo7Ehiv30Oxo2XPoa8asDnlWALWRh2DrInCugeCIrAMR0lWdqa45h+4xvdfY2C8OPyfk/WDyV1Hn52Iv72z4ew45b7MSCrKyuh29YqkzoGcpj1j6mYds/NsD1JVNdVsstq6jrKSxvQ1NSIbEqFkYugqyOBbFcO2+ywCx6e9g/+busz09aHa/3/zSZzmzo49iJr1x+ieTyjorUrg0HVJT+i37mx3KpcVxeUBDxaJUEfsqrOlo0yq/ToLgJmzyxsRTSITz/+GB1dcfxm319j2pQ72HV9YMYM7L7H7vwycqnTOWOdu67rFJB7HlKFEVtVIhAWkM9nISKGD979AlTDu2/Ki9hyi52dbn2PDhEkjBuGqtrw+Tygvsbb778A5EJOucHZ1jRViOKP23d6ApIIAJOmnYNnZj6Bg/54FM475WaUlkqrtZB0UP/+zycw/pZzUFkX5sROmMaat7ajvn4Ix5HkutJNhTLE7cvacfIpf8WZYy9zZoH0RgP6fwOVDbOjBAiK13TD7teIOar/LW5NsstaV/ZjNXMa6rq6jo+eoCRAUunEXdSi1Q1Cg8peYjdQI0EfFi5ciKm33YKrr78Vgp7FuWefyS+dOnU6BtRXd7uu63pS1zoB5OkXH4Svvn8fW24/ACa6oBJLJliCdELAgm/b2UqSu3fReZdi6+G/4viLOmeIa7qy5MyEyx7AXj8/AqLHSfqsuHoCkgrGs16fjKn3XYkB5Xtg/KX3YGBDw2pjSHpPinPHX38hu9Zb/8whlFOGVZKpHhVmQLY12T+4q7e/xNlburkWLWTfAb2mcReBmcaeD66O/iirSdcAgTKRcTinva2eLB03q0rbum4q/d6VzjEgXdIA/S0cUHDl5ZeifvAWOPWkE/Dl7Nk44di/sOt62UXnQZQkdl2bO9fttK41BqRrJZ5+6S7c//gklNV6ICo5KD4RpbEYDNWPxQvauIbXPFdDaYMfw0cMxZD6bfHnA09zShuaBtNOI+QtBXVt3HLvGXj19efwh1+f281JXdmB7glI+v9T/7gFN99+OY7+8wU4+fDr4PPRSaKyx+rN2K3TL8dDD9yJQMyPUTuU88cRW4fKHbTvbgz5wNQ3MGzAGEjFITx9R2KPLXtq5vTHdSVeK4Gnrjz0I5YMAZ16I/sCSjerujKCuRtvullX2oZavj777DNMGHc1zjznfOz7671w34yHMOW2mzHlzin49T57cdaVEleUPFrZ8Nk1OVB9BiQNaYVMFsuCbYpsKShTOfHWC7Co83UMHDIEeTWHkkgAnR2FOZGany/sb+csxuhRo1FVXYYFi+ajuroS0cBgHPr7Y7DjVvt2W0ti9Ey790b8atdDubexLLrygTcrAvLFN2bg1rvOxJjBTlKnurIMpkWNqKsHJLnKV0+8gMWWG4ZFueZIZRDS6FEzBtoTywp9lqfBOQYW1zkVGtZTXP06AmTxiPHSn2QIdfQv7UxzXyXNlVzRMyFQOr2TTsNyT36qu3NU7KeYD7bNhICVgXJlBAHKEN971zS8/o9XMGX63ahvaMAxRx2BZCKBadOnY8yoEUwyII5tb1O9+nWAKDdhr6xBcSXvwhejaACeHAQhwlsQC2fi1OMRq9YRKXXlGv3IUJe3EkO8K9WdqdxiyDbssj704pX4fsHnqKiqQPu3Vdh7rwNxytGXcpfHQ8/egikzLufkzPjL7kEkEIO0ktJF9y5bJPMIvFaQgvzF9sd1x5CaJUIWpF5dS0e5zrnJfDj7LUyafhm++vorlJZFumuOlFm94KzxOOyAk6Hr1P0eBAWQFk1iXkls29+DvzluT0JWec1E0Cd1Nx6v6jjQuaZu/qUdaZSXBJjkvbJwwQW7CyyKEd3l1h0dho7SzV1d8XMp6UOEBNKTpXiTYslUIo5TTjgGdQ0DcPxxx+B/H32CcVddjkP+fASm3j6JqXVkJWmti7mWfQYkfWDP2hvVCGc8OR4zn7sNI8cMg+XJwDQ9EEULPq8PnTRHXq7HwsVz0dyU4ZLEnTe9gI6u+bjm+vOwoOlr1AzLcHy5/bAjcP7pN2Dud1+zpGPQ3gLTJs1CRVV0lYNTSV2OsrDUtTH5/uOw8/b74NwTbmfLynzYVcR6DEjbhO7JQLS9SCR0zHrlHjz+1BS2igfsfhyOPu4MjBgyhAvAtk1TucA3jmJSZ81vJXQNUQY1mdGYEdPXLgoCcnsiu0pQUkxJ23FJo0cWtRuYHuFHBPOe36QnIBsXL8KwoUPh98l4/fU3cPWlF6C2ts4xRP99lx9vuvFmnH3OWWyZaX4JdaisbUdInwFJ16+laZBI8Ztl9bKY+vBFeOWtB1A/qALegMLuKmVXBYF4oA4vtKUxj87GXHct0iLivJrCLTOvxbsfz8LAIQ1oWZrEAXudhL13/wPG3X4Mk83vn/xvlJeXQPL4e7dytsZJH+prvPHu4zCobjguOPFhDBowaLWF++72LTsDj+Xjli2XcP7pJ7PZTf3zH4+F5HGzvB5QP6dMpIBilnXNEVl4JRX46YcSKRS7rU6Okc7X4rYUVM1geY2KyI+ZMrQNSXAks3l2Yw3SiSwsly20snixp/AybUcx4Yfvv4fq2noMGTKIQfzwjLtx3TVXLPe9BwwchBf+9neM3GIIz7ZcF1ayz4B098S1ktSpf+OU8/H1gjdQPTDAVlGSJKQzabaUalZDslPrrkVSr+JxfzkVQSUGyyKuaRwPPTcVs166h1+fWhbD/vscgXnNr+Ld1+Zj6q0vYuTQUb12ezgW2wEk0eCumvxHlEcH4bJTH+8bIE0a8ZHjjCrdQMgNIqL7JdecgiXzmnHHpFn45W6/gmUZsG2BAdtNSCgCcq0BSW9AloysGrmk1ItIRACfIrFCnLjCKAA69m3JPJIZIgWYKIv42FquTFPVjSsp4UMj1Gn1HOLjSECa8CpSQUTZqUu6XFbq+Fi0cBG++2YOdtx5F5RXVKCzowMXnXcWXnv15eW++3kXXYqJ465i7VfKuFLb2NrISfYLkD3DzSWt33NCp7HjA4zetg6aprN1pEVlDy0b5oQOFfpJBuORB56Fz1MOsVDGoNiPJDQmzRgLBL8DzAiQr0Ik5MO8ec048/hx2H/P/eGRS3o9+a7LSoC89rZjEPCWYMIlj6O+ahg0NdfNAurtDZzX6zBML5dgKBadOPk8rjvSDYFElw1DgyhSk7STIOJjUIhd18lVuZm/idtvmNMKICF1uYIAFck+usuwbKSyWgFAJj9SaYLqi70RvQm4rA9L1rKQ8HHLHemcygrMBESyiG5dsie97uOPP0FHyxLssfdvEA0H8OUXn+OUscdi8aKF3fu1+y/2xCsvPscMHtIRogZnikPXdPUZkD3pamRNiCFz05Rz0Jz+EFuMqkE8uQQehODzBbC0McHUs2SnwfIX1BZF1LlUJodIoKxb/oLe4557bsRC7Sn4fD4GMVktcnNPOuIaHLb3wascLe4CklzNCXcdCiMTxA2XPssW0gFS71xWN4Y0BJXdYmoHu/2ei/DsSzNWmuV1a6duaFKsQ67pJbfy1xFoyNVUScRYMzip4rZI0SsIgG52lFukTEdQmawctUe5ynQrvntPa6lqZnf9kbs+VJ2tsvt+9Oh+Dv2eUzW8+uIsZFQdxx93LIP3gYcexuUXns0fQzXJEWO2xinHHolwJMyZXCrBrM1Y9j4DkuJGWu4FSRaS4r32+ELUDYwik0mgpKSMt5nz6VL4lCiDkdQBpt06C9uN2YXHwVEcxhOIPY42JlnJ+548A3mpCUbej0yuFS1Naey8zcG4/Jw7WB+nt2XYOrdnUeli/PTD0bxQxw2XP8vzPVyw9vpa/j4WLIM4jX4sWDobt9x5BT788tXurhEqbbheASV0ijXIdQvClYGHVMXJqtHFTdeIG9+59Db3NS44XfYNlVJIMrK3pApZSwIgdWq4mVj3vYkwQJnVREcLausbOPZ0ZT1am5fitltuxMF/Ogw/23lXKLIH5511Bp59aiauuOY6nHDyqfDJTnKKFo3fW5vkzloBklzWpZk30TCgAXk1j1AwxFS4xu/bnNixMYdjjz8Lp5xwBevbEBgNgzKxlByh8dYWu4J3PHgZ3v/qbvj8TrtNOplAqiWG6Te8xtZu1S6nyIC8YfopnAz6AZBOfNn7ax3X0zA1TtRQCef+Zy/Bp599jFvGzcQvf0ZyIqS1QsoFxCwi2XmxG6BFC7l+wUkWk4BDdUiKMcly9VQm7xkTUqKG/k+JoVio915Fd4yAA0zHjXUzqwTAF555Eg0DBmCnn+/G70f/J7B+9MG7eHLmTMQqqnDUYYfC9Phw7BEH8wG4/c6p+NkuuyHsI1db5n7J1U3xWtWR6zMg6U16DrFhxfDp12B206NoGFwOQ6U4y49MOonOFhWLvk9gaN22uHvKY6iMDXHocqZeSI445QrXDXZ5rDk1DUNuhWl1YNFXCiZdS5Z1V2f/C3Fbz9KLawWJ5XPnY2fin288j8lXv47tt9wNNrk9IpEDhB/Fgc53sWEbeXhkAZ2dBpc8nnplIisD3HDJC6ipqllpNrUn7W+VYC/cbNzPcrclINN+k7fggrpnbE5/IzqgU7JZPbFh/cLip393ijEzOZ0TOQQ8AtKK4CT3ksDr/r2iJMDzPnrKOtKQLDckJd+IQE6lF2LwUMxHlvV//30XTz85E7vstjv2//3B3L5HN2LKBD/91BNsKUeOGo19fvM7ZuxQLLnLz3fDpDunY+TwIQgoEt9AKONaXx5aI3plnwHpXDQ6bNvglihSkrvj3nF4b84UDBlZiUxK5E4JUv6muiO1XV16yXT86Q9HrrJz3wUYua6PPXcDuqz/wjRUNM1X8ZvdTsHpY6+GT1R4fFwykUFpaYiZMnRRy6ylqaCzM40pD52PN957BDf+9TVHhKqgFkjXNJHUPR4JNPWVXG9Jtvh3geYzezT8+93/YcZjN+Hzrx0ZkKP+eDb8gf7LF7qXr1tSIUDRZ9OAWBH0fpSGd+W3nML1iqCkC4AGp9NrbIu6E1beD/rTQ2XD7wG5mI7ldMBJj+Re9rSciUyei/+U8IkGHU1VAivFpgRIilScgT1kIKxuHiy9F4Hy0UcfwSsvzsKYbbbHscceh4EDB/BNwGXtUOmDyh09EzuUaT3n/AuZSUTnntzWNR0+22dAOoV254IiENDz5165G/c+cQV3eChiKRbMn495X3Vx3EhNyReedR1zVle3XFBOuv9MfPDF31BZE8SibzUWlbp70uvYekbFwZMAACAASURBVPSWjgZrzmagsKWmXbFNTtx0dWVww7RT8MHns3DtOX/DnrvvA2qvgkFDVhwrQ0NgbesHWQ8XmHkzj1nPP4wnX76Vt5t46WPcabKulnMzoAlOFpdpVA3wKmEGIn1vcuNpuYyknrFvb90u62rf/j+/D4HTiQtJqMr5nUa0EiBpUbKGXMiQX+aSSmESHQPRXRQPUtmEXktZXtJ8pUeyknffOQk77vxz/OUvf8FW2+/MmdxEvAvnnHUGlz4IlLQImPT7tdffij8dtD+DmtxWSRJ5TF5/V78BSUCgMTZkeahb4qapZ8Mfy7PcxdeftSK/2MRhJ43F2KMuwcC6Qd0x2qp2jMEhOk3KT7xyLcqryrrfj4WrDj8deUPjC5kakn1KgBMsbqGe9HdYvfyVGTjn2Ptw8AFH4b7HJmGXnXbDqCHbch0Rggzd1GFoOhf7Xb1XyvROe/hyvPXeMzj9pEtw9IFX8LZr09HhJMCcmNNdluWUhByr6PBgKVEkUCtaIRvMOkKK5dw4PBYEGu9eXKs9Ai44aVhOIp1HIqtyLOnGlmQtaSzAqkjtdHPkUXimhVRWxVNPPIFZTz3On33o4Udh2222xrARo7D4+2/xl6OO5L8TEKuqa/DhB//FwYf+GVdeeSV/BmVlU1mdkzv9XX0GpPvGbCmpMK4IiKcbMeORu/C31+/rbkTebtRv8fMdd+tOxlh6Dh65dyL2D1lMnceHP/rMnZj18r3cwb9kcQvT6HbffS+cdfL5UMQyJ76CyC6sCxqKZ59++TbMeHQSrjnvIfzu14fj8NN2wIF7n4hDDjwKkhQutHoVLCurmjs3FXfgKwkiT73hRZahXFsmjmsVeTy0RRqxNnTV8aHpRkCJL6+XrOaPlc/dco2TcLKZqldcfTsCLqionUrVKCEjcbbWmbJswwcd4WiUyyS9JeUo8UPOF9U8//fe25gydRq++forjh0HbzGSkzpTpkzFU088xoAkTuvwYUNQXlmDnX6+K8oL8zCXtKVRR9qy/RwG22dA6jBZEsMtjNNVS3dwspIkMDV8xCAMG7gV6utGwtKot8wROnbZNL0dUtddpbiQsp0E8vufuhH/fP01SP4kyzBSwf/q82ZgcP0ImJaMXC7LVs6N86hJ+dFnxzEgx134LH6+0za4eOJh3FEy7qLpkL0RaPz+NA+wC6KnBJIV4Iud9v/G+47E8AE/x+lHTS4kc6g0s3K1u75dGo7bZJu+bpWEbuvIRi+PtNaJ1pYOfDn3f2htdrpjSkoCGDViO1SWV6Ai0rCW+9C3Pd0UtyJQNbalEQv7urO0eU1HJpVER1szBCOPkSNHo666nPsae1uWaeJ/H3+KGfc/gH+9+Tq7p/vu91vu9nD5rATKO6dOw4677M4sospYAEGvDGobI2Fl+r0/q8+AdHVO3WSJC0hixHTE44hFg/B5I2zBKIPICQyO8X5gufS2Y1RPpGg7l9e5o6It6RDQm9rnwPQsQ13lNth+y1/ixCOvYk1Xsh4kouxmKinBdNM9Y7mX8s7xr6M1PhfP/utCWO074taJd6EsNoQ/+uvvPsCNk67EkX86G/vvdQBnX+976momyJ982CQc/NuT4PVRuYTuoGvuLjosIYoffug4SGSakMh28H588OnrmD3nIyxumo+s6oDRlZqkmw+tLQbshB13+hl+v/fY/pzP4raFI0A8WYoNyRp2plSuZ5ILSy4n5TpoeSwN9QMG4GfbbctdGytbBO6mpa34xwvP4Kbb71wumeNuT5nWayfcgOEjx7AhopqoU/7w9HtgbZ8BSaChTCG7W6SpapswLAKFzJaG4h9a5JJReYPCJzcNvep6oAZTMLuBRm5aVu3EN01vYcLNf2VAepUSDKv9FYYP3gG/2+cIx4rZGsycAZEG8igC3F5KspDfLX4PH38/Ha3fV2DmPW8gHGrgWZAfz34F146/EBecOZHdWoofb73vGMxf+jHGn/sal0to7EFAiK3SzV7dVe96ESaofGHi0zkf4qFnr0VLcwcqKoJIGx0cIwcjBisrdHS0IJvReHyBrlpIJhNQkxEEfEG8+YJz8RRX/44AAYmyndGQlwkGBBD3eiQBq7nffI0P//c+ljQuRmVpFFtvtx1GjR6DEaPG/Ij1Q+dTTXTi3ieexx2TblopKE885XSMm3ADyBLT1K4s10+Nfo10p2/YZ0D273D0fWunruew8p3Cu4a2eBPufOAyNLXPZgmQ0ioRZdU+xFtkHH3wxWw1eBCPIkCQdKTSJu55ZCL+8e7d2GvXP2NJ85d80ZMEx0M3z0PMF0DCWoIJU0/HsrbvcPNFbzGo//3RLNx019EYWLoPLj7zdo57ScTZo6S5A4RuKgaRyw1HutLJ7FIt1YJpCvDAC0HMw0ICgl0OVRVgeJoh2SEosoSsEcdrr72FF968HWJoCUrLA1jWSMLMKURKouhq9jK9cOSQnfHLnQ/EkMFboqOzCd989xVaWlswqGEQq6QX15odAVd3p6YsiGxeR1dKXU66o711GT7+33/xr3/9Cy3NyxAIBDBy9JbYctRwBucWQwYhGnPIKrZlIZU38OC9d+PiSy5abofIbSUa3UmnnsGWmEoelFlv6cqirizUr53fKADpFsNzOWL7+KBbcdxwx6X4aPabSKSWoLJyAMprTZiZSqbnXX/xLHhsHaYhQZJF1s957OkpXNgnyl6kVIISNNDeCNx42fMYOWAk/vb2Q3hk1k2oLqvCmUc+ghEjB4LKLDTo9eLTb2fFc3fMHPFaJS6RKAXXGDAtqiU6iRZBNgp1RQJsDpKHRh5EuDZ7ybgjccqx16GhZjDe+fRJPPnqtXxDIfCRZg/dWLxiGbecNc6LY9yVk7Hv7kfynMuwP1JwdU2WEXHrrP06o8WNu48A3exb4llWrYsGFcQzmkNQL9RAqLuDsvuNjY349KP38eabb7HFXLp0CSdxaJTAVttth7q6OtTXD0B1hePW/uHgQ7tjSHpOBPMJt0xBeUU5Nz9Hwz4ueVAcWVcW7Ff3x08OSPpCFHcaRgZeJdgdF5Is5NQHr0RXvBP+iA6RrVYFgiEZYw++BfFkBxqqt+aODAICabO+9s5DPBynJyAfu+NzPohnXvUrLGudz4NZx532FuKZBcx/zXX5cO6JtzGZgIv4kByuLWvr2JyYovqrk3Qi+l+hSbkwn9LpFnH0e4hxdOqlv8IvdxiLHXfcBg8/P45H23W26Ui2ejF0jBMfWglnItQffn8Ydt1xP25JK3aQrJ87CcWR7ckcA4QkSEmpjkDpLqLgUe2QapKLFi1mQP7txefRvGwpZ1dpUWMyKQbUlJciWhrD62+8tRwgyUKecNo5+PW++6GsrAxBv8KuKgGyPOJbbqze6r7lRgFIErsSmXlDiuZUkyBpjjxunT4e//poBmdayULShV3bUAIjEYVqGDj1yJs57qPR5Pc+fjU+mPMYQqFy1lMtrfIya2jcec8hFFFw6Q0HsRp5VXU5Jpz5H/znoycw4fax+P1e5/PU5XAoyIDUDRW2GYAp6ghK1AWisVK5W8owdFKlI4tpwQZ1ihgw9DDH0ST49ebntyDV5WjPRqIKlnwP1hCK1ajcERORdsT4cx/jBFhxbZgjQGR1mohM05BlUUBHisYBLD8W3QUm7dHS5hZ0tbfgqzlz8MF/3+m2mj3ZOSvuueu2Hnb0WAYkuarUjkUEBZd43pdv+5MD0snKUl3QAqhmQ5S2QrlkxuNT8PK7tyCd1FA/NIpMQsegoeVoXiDyGLkrz3mI64buBKx5je9i8ODRmPv1AgwdFcVXny1hacjf/+5gzHx5HOuuDqjbAhce8yRmvX47nvn7rfjL/vfgiEOO4nKOqqXgVXz44qtv8eXX77DAc7QgtOWxNY4nSbWcllMHpQ52MLhI8Ov2B8/Dko73UFYZQT4rYOniFsSiDYiUyojHlyKf9mLbLQ7AlWdNLxb9+3J1rsNt3JkcTpJHKMzo+HHzstuW5SqaL168CFqqHY2LFmLO7C8xd/4CLnuQW9sToARIKomcfsHlrIBANUjHPaYRdn3vj/zJAUnHnMBAKgIu35T+RqCcMmMi/v3JQyzHSIDUMhJEfwtETxkPVz3it5dz/PWvd17HxLsOh+zLYcttRuLrTxMsvEWSlPllw7DXvrvgvdmPItlpYrvtd8UJB07AGVfsD69fwOWnPoNw2AdF8TAJnpY71uD4Iy/Cnw4+G4ols7CV4jG7tXUEkUawZ2DoPo777nr8UrzzyXPsUkNuQ7zNi+rYCMixBZj3bTNKvKOw45g/YNedf8lWvbg27BGgrCsp01Fnf8gnFShuzkgC8nYo9uNwwraZfifoOSCVgF1ajeH1ZVA8FlKpNL6bvxBdXV1YtmwpPvnCcWlpjRi+BbbeaiuU1g7mvsmGyghzZxNZvV+Z1p8ckJQksakLhOqnzGpxCrW2aOGVNx7E3TPPhmjVoLwBiIWrWbGOygMVlWX43R7ncsaVXEXi1A4eVoNomcIW1BCbOZvZtaSMXcaM3sS6P3WVg1Dl2wsvvjUJ++11OE7684246c4L8Zu9D+Ixc0Rxe/7l5/DEG+fCLwzGpKv+hlBJJRxWotMGRIpzxDm1beKpBpjtM/n+k2FIi7jJmpY/QhImziDY3bf/I7Yd8dvuse0b9lIsfpp7BAiUqZzOWq7kvtLjsrlzoQfCjihWKgF/TQM6F8xHoHUerE/excI9DsXI6nIM32b0DxKT1AAgCPi/9q4DOqpqi+7pk6npPSEEQgdpFlAUFQEVFVEsgA0LRUGKItJEQEQEBEEEC0UFVIoKCMhHRECQ3nsIpJGezGRmMn3mr3NeJoZqEkoA57pcQPLqfW+/e+85++ydY7CgoNhWKqjlZZU6Sq9Qiw3TQa2QcOUHkc4r2ioBSBu8DgWv76g+kJpQtCuQoykfSRfpqyGkEc4nf8GvcikTx+6wQCpVn6eZShFO8v6QKZjUxnYDO3f/jXcmtOdiZV2oByeOn4Quwoz0tHRERUfgtgbd8NLjY9gSYNb3A1gwi5TTczJLWIE8MMyOY7u9LNBsdh3jeksaZTNOFUEbKELf7l8hLi4Mwz7sjjd6juHRlhoJL289+A0yM7Iwos+PaFCrLQd2vKJ8iLxBPKXNKTrA29OUe+a3I7Hr+AIo1XZkndTwB8AJI2JDG6PDXS8y0P3t+ukBo8UuiGFZrHAu+hTQ6eEOjYYk5Qisd3XG6eSjaL59KbzJB3GibmtEqtWoP3wCFKqzgUUAzyqycHlY+UJqqrGMDNYiVKe4eoD0eosBp5aT8DyCldoBECOHghuUq/OxWyhd4AOky23j6KmLyluYvSI0Amh+UQHsdju0uoAyUWRfJQd9sNb8sRofffYyenR5B/fd/QBmzZ8Ao2s/nJ5ClFgLkRT1GMa8+T0Wr5vEVgKJSYkIDg7Cgb1HuQKFpCjzskqQEF8HdmTC6TLD7dDAbM5n9s/g5xdhX+pi3pds8B69ZxD7jBDJYMOO+YCkGA/fNRxd7x3MHwixtAgWs4ZH1BzTPkwd8xfW/TmHUxuksOdxKpFYT4PcLBtHbz96/2vUCCdyOwlp+Tmp1w8kwVKUR3cfQPRMQY7DFRoNaf4ZFCa2QLbFgqRjW866XO2QKQi9uwOrlZdvLJRcaGHZEZ8kCP1JJHNyj75qIyRFMrWBCtZObdKoOdLSk6HXhjOQvC43vGI7vF4qd/IyY54AShIYgjW5CMXmQqxauwZShQk5OYU4fGwbTCYrtNoAaHQaxMbWwB3N70FCXBJCg9QQI4L1Vuctf53XYlNH/YZTGQfx44rPcSzjTxQZ05AU3xatGj6DrYe+x8nUXRy0cTm9DMKGzaJxdJcNmiABCGRdHhgq4twlRV+p1vKlp9/FFytfxaaNy/Hkw4PR49GhXH+4bOUCrNzxHmzWIrSuOxg9X3gXARJB3YCEsGbMGYWo+ADUDG8Di60Qh5I3wmrQsJ1CUKSdz+cwa9CsTidER9T209+uJySWXgutFY/uOQjF8K7nXZ2p7ZMI3rseTkNh2e9EtRshctQMqMIiz9ueSsDOFJiEOk2fcY/LjfrxIbxuvSpTVrImNzjOwCXNQ2xYI5gtFiQmxqPHE29DLQ0uV5lgY2cgAqfHLS/VoSFrsTOYPutjFBSdQaEpA1n5h6HT6SFRWvgG1aogaNR6eB1a5q12uv9lJJ84jclzeyAxvgm6Pz6Yc48Hj2/B7sPrOPFPgR2NNASF1tO8L/k80nRWIQtmazlnbiIiExTYd2Arpz7ItrzEfgZZyWpWtaMA0LhZXZCXk4duj76Hru0Hw+sqxtLfFmHVlukQSQ1ICHoY7w78nIn19FEaO7k3Cr1rERWZhBKTF4V5DrYdINFntU4Oc6EKVmcKbCVSFOW60KT+rZg+ZuN1+Er+ty+JZi20hiwc/wZcO89+Ps73v4Fu0zJY1/0MWWBwGTDV/cYitOMTF6zgoGlwgcnKfGxSs7PaHEiICuIC6KsCSKqKmDLvZXjEeVBIha8E2YG3u/spvNpjOAKkQrU0Rax88hOUsNcolZTTgBseZOemwmSyQaH4p0h07aaFWLH+U+arShVOqAPCmaUSHdgCCpUbB3elQqFzMAf0WMphDtwUGbN5Oxn0HEhxe0uQdUqCZrfXYB5o/hkJRPJC3N1oINTBNtZ+pVxmfM0wpGceQ2BAEno+8RHS8rdh4fL3+WPQ75kFHHQhQsKCnybDYDRAGZKG8MBGGPaqoMX544pPsXL9l6hR14PC/BKYCjRshR6XKIfJZMKpIy4Ea2ugcZ12aNykDoK1Mf7143WMe3pXM//eCOfY3mddpeLeRyEm1blzAClveTei3p910ZIqynfS7JBkPBxOF+sUUxCwMip0FQ7qEOmahJHTin6D1UyUNQ9q1WiGQ4cO46E738Kdt7dHgFyDuPgELnUi2Q0PBOkMmurR1JXWZ+UbTXXzPC6Yc45j176/sHL9HJhsGVBq7CwLSc2Q70XD2nej04NPYs+eXTh09C9k5ifD7jBCHyxso9boWWg5LMEKh6uQAyvaEAfq1xLSC9t2/MFFzyKZHRknDbymfPKhN7Bp3xycOP0XQgMb4dXOc1itjqak3699G25zDOvFxke2wMBnf8aZgkOYPLcnAjRiFvGy212oUUcHpcqL4kIP4kNb8cepVlwTqGSRzJ8Vqc6+3+v43bypL40HCocDHocVLlMxXMUGeAyFEOVlorjIAMei6WeNhNQZ5UdGX+cQICPf+/xf7QJIB8jr8fIUloqeg7XCe1qRVmFAEtfyldc7I7aJEcXmLMhlQbAWyxEUJobDKoExR44GdVqgZ7chLFTs89YQ8ovCuoqqPmg6KxJJhSQ769wIciBOMVBYcBK7D/6J3zf/gOyiY7A7C6FUuXj6d0fD59jGTi4PwI+/TsWpvPU8PaUWHZOAetGPIDV/I4qKTzGYKBpblOdh8rbNYUB4ZCizZ2h9KfEEo2XL5kxe90jO8L20qP00Xn5yPFZvmoP/7RnHICMDIXthFIb2mY3PFw5DrnE/r1EdJQEM6lzzZiglsWjbeCja3nUfIsPVgFMFyGjhT/dJEeiKP4yKPDD/NhfvAXq3XHYbPFYLPDYrHGmlZVb5Z+Bx2GHLyYRIIoUtPYUL4yiKSo3WihcCoO9M9Dtv7UZQdXwagbe3/VdAnjXoVDKgV2FAkvvVn9t/x+hPuqNucxECdTGc7/NVMdCULS9TjPZ3vVC2rqT0CCm7WewkeqsG7B5AIS6VVaQKLsErw2YvhpjLuJQglqHTUYS9+7Zj4ZLPuSbSKzLzCBeqT8StTe/Bgd0n0aTxLdh/YB+r3mkCYlAz5F4YrIfgUBxH4Rk9IuOJhGpF6mEhKqbUC+LNbnMYcs8UISRWxtNNXbAEYkkJvJZEBh6N1Ov2jeaAFAl3acWJCNEl4GDaT3A4bAjSxyMwRIJCQzoU7vpl9D0fMZ2pfxS1Iw/nclFlP5CuXA/4gOcqyi8b7fiDn5cJFwExKx1iZQAsB3bySSl6ei7wfACkP33t3CCO9JbWbIMnCwyBt3ZDqOs0Ps9e/crdlXCkigPSDRSacjBy/GswYDO0eqES2mEJgdnoQnCYkNI4lZyF3s9Mw4MdO8PtMUKNcKYpBXFy1ASnQwAe5TDt3iIBLFI95yUpFSIVk7W0AyKFHCtWfo+5Pw2GyPtPbs/uyoZeH4SYkFtxW6NH8PPyH1jcuG6Dmqx6Hh4rRl5ONgJkidAElzAgya6cWoBaClOBnBUIJJo8HumCo41w2iVolPA4Bj4/DdO/G4lDmXN4e5UynP88fuQkr3H1gUEIj1IiOysfaldTvPPW+4gJrwubHaw76/WSVZ9Q+eFvV64HqHKfRjffiOcDnvXUcbhNBrhLo6EBLjuchoKzRjwf4CitQU0SGAyJNhASZQCkGh0U4VEwH9vPgZ3ygJR0fAYhrw1jrxEGiohS8BeWXblyd1oJQFKAJkAtx2/rlmLG3FFQBGVBrw9GaHAcs2cossnEb5cLeacDMGLQTFZvK29BQKkPnUbL01Sz1YL5P0zjteIr3QdxxYZGrSqnBuDGmj/Wss0caaXGxyZyhb0qpJC1XXOzLCy70bhhS8yd/wXLfcQmavh3makGBp8+SI+j2yyo3TASx07sQUhYEFeDUCNqHU0/ic2jzNaj15sLmNI2YWZfnMxfA4fNDaVcxx8YKvmKDq8Bt7QISq0BRoObVdab1XkM99z6LOok1YUUMrhcbsgVpJJQce7ilXyYN+OxSs6kwbnzT5iOHoDXZGDQEPCEEU9QYPBNOWkko58R+Ah48rAoBMQn8jTVHRolADIoBBK1DuIANeRaPSRyOc4sXwDbrHFnTVt5vTh6FvNeKXF2rfLIFR8hvcUQeeQwWd3YuHUFvl82BxbRQa7vIwvzvLxsnDxSiHpN9bDZ7GhRqw96PDoMYnkR9h3dgdbNOrKHBo0iQgRKi0/n90Nq+nF8NHQJE7Rp2ueTZ6T116//+xnvfvAS+r42gKfB3y39GHuOr4Sp5AxkUg3UGh3UkgRYCsQ4fPJvJN2i5lpDMoqltIjaGw23LYi9KK12I7ziYn4oVF+pCs7l4BRNQynl0bhWR7i9Fqzd9C1SsrYh7aQwelNwSBEgEOB9OczaDaIgkbhZJ7YoW4bWLdvjoXZdUTP6Nq4a8bfL7wHfqFj43QxITh1hoPkAR0f3/Z3+tEoV0Le+H1I1OU9JmHUjJkCGR0GmDeRyOl9j+U0qiBeJuE7R7XIh+9fvzwfks/0Q2b0PyPDnWoGRR+KKOii7SihJqoRUJYwwJCy1ZcdPWLfhVxxN2caJcrnGzMGQsEg50lMcGNzzC2TnZeDLhcPx4dBf0DDxdg6skAxianoqPlvUD2lZ+9Hnya9ZS7VMup/J5TZs2LyZSeO3N+yKd9+eieysgxg2/kUogvIRHKJHTk4mp2BoykyqcXEJIZxrPJOZySNkqKYemja5A4uWzkTdxAbsquUWF3KAx+EuQECACrfUfgSdH+jFvh6UY6XRkEgGFOkNCREs1YkCWGJxQiIlyRAFB7OoUQpIpvDAbrOhMEuNV58Zh0favXZeNPnyX8//3hFK8rJROHcK7H8shyoh6YKALDl9gn8n6fIyAu9oC6lKex6T5t96jgCZuWAmnN/P/Ae0tRtBM3IWwsJCrikYKwVIYfRysKAvv6Sl5qU01Vz5289Y89c0nk7aLAo4nCauBdRI68NhsyPPsguP3/0BnnywN6uFe0QeJnDT+pDqFgkUTz08ADHh8cyJFY7t4RFy9CcvoGObnhgz5HNs27sJ3/wwCTK1FQWmNKSnpvK1kGFsZoqdrcjv6RQLt7cYedkOduOqFd8EKVk74DYFIzfbwFNbS74Kutg81Kp5C17pPAvp2fux4u/hyM3wsPNWZGIxwiIi+Zh3Nn4Jt9TvgrAwOc7kpMJckoESuxlGUyHScw6wQzQFh0T20DLZSX+t47/B4NK/J5Dkrf0JlukjeUMCHYGvfACm/Gip7DkEYe0eqxJ4aCROmzEW7jXfl10U0eSC2nSoVDT18u74n70rPEJSHpHMTUm0ifKHpLVKQZjikiKe6v26YR7zP2lNmZGRzutJImeLvFTBL0Hj+GfQ/8XxPC112wuxYPUc/PL7FKaz5WcE8JTvhadGsDwjySrQCEmAnDb/DR4hRw2eKRQGW4uwfvcaGA3FcNi8yCk+xHeTfDSdp6a0tiWvEa89FHl5uQgM1DGDZ8f6Aig14L+TzAeJZ9Wr1wwta/bhj4ldcgAqVQxM+RJO/JeYlXCZtbizhWCqEhURjbp1GiA6vDGzdohUXmy0Ij3rFAM1QK5Ei6atWIKkvG/HlXpQ/6XjlORmI3vsG5yW8IHQt07kwSA0mqeoXqcTxkUzQbS2iKGTuVKjsmapTocd2WP78bnoHEyRmzAPASp1lQB+uc+pwoCkVZTDZYGIhIpFStab2bhnGeYsnIDQaDmCNHE4mbYfIZEOWExerpqnHKXbLUF+XjYSQtpj4ogFDEiLq5DXg7/+PhdhMRIWWaY8Y+/n34U+gCo2SMncjsUr53FZVdN6HYR9HaUMH5nAK/U1UsRb/9dirFg7C6czjzMrJyxGjuJCJ0+RNYEO7NvoRXiMFlG1zBwZJhFmyp+SOWtYTTdXhpgNckjdkbB5cvgjQoGd/Nx8aIM8UCiVkIhUaJr4Aro+2K9U+e5s0riQ+hCMhPytaj1AQcD8retRPPZ1PsCF0hOa/uOgbtgcdpMRea904O0CXh2GyM49Kg1Ia1EB8vo+wsfggNGrwxDeucc1iaheqIcqBUixl8SXqApaAQX5sB9di3nfzWRLOpWaDE6iYXNnQKeJKgNieGgCl0RJEIT2d/TGI61eQrG7iN2q9h9bB41Oj5zMLDRv1gq9npzFpAJaS5IkBpVV0ZT1iU4v450+08HsAZeXGTA0QjntXlaAo3xfblEK5iyahL92LWP6XN2kZlzhQabOTgpPoAAAH25JREFUsbFxSDuVxyClj4Mhz8vK6FSRYXFkou4tWqbCxQS2QeumPXD42FbsObmU9XAoakvel8RTJYevPRtNGNJvCtsVCN4bVFztYRMXEm/2g7FqQPTtRYBM/2b6WWu68sCk6GfIm+MQEBIGS1EBcrrfJQD3mb6Ie75fpUc1w7H9KBjwVNlFh325BrrYi1sgXt7d/fveFQdkqQAUaVyWl8J3lZTgh1Xz8fMfU7kCn6Kb5IJF6zfipJLSWmRsCGy2QkhdNTB52P/gcJnx2dyROJq1FIGB0cjOKGDT14HdfmBzHp+UPxUeT57+Hh7q+Bje7veJwJdlwVsSnCK1OUAsk0FRavw6e/4I/jhQOsZeFAp9bCZX7utVMVDoDcjJzsOpY8VQBwSizZ33QqES8UeBGoG0++ND0b3Lm3BaRXhvygswi/ez9AZ/aBxChLZFne4cPSYXLn+78j3wb4CkKWVAUkME3HYvEBYJ47wpECUfhGrQBIS0bFNpQGavXwnLx2/xjUhb3o2YS3BVr/zdnn/ECgOS9FKJKEuqbL4kPpmvkpw/rS//3rkeC1eN4lFJqw6HyB4ApVqPE2kbEBwaAb1OhcJMJVsCEP1t9oIRSMvfyrk+38t+a61e6PZ4f04deL02rNm8EOMnDsMDbbtg5JBxMBsVPHKyTYFIwiMjzxK9DmTnFuCTL9/C3qO/wW63sJaO0Z7CCnRmayazeY4dPgV7iRih+ih4pBbo9FouJo4IjUeNiNvQrk0XwQ7d60Rm3iEMGNgHYTXoI+NEkSGHWT6TRv/Ao7i/XZ0eOHfK6jtL+bUk/YyAqXthALwOO8Spx6Ht9Czk2sBKX1Ta/E/LRmP125MQeV+nSh/jSu5QYUD6THPYbNRTukZisz2h3pCWTam5e7FoyRfYfvBnBIapEBaqZxVyilYm1Y+Cyx6ApOg2cDhEOJm6E/nmo1w2RYA0GgtRJ+pRDHx1EiJDwrlCZMX6eQxIGiGH9J2EVf9bgfDwEK6goGmtWC5iIrtcIshqUKX/0tXTWXVueN/FKLamY+m6D3ka7bZGYPuyFChDBW5paFQo2nfoyMGkmPAG0KnCGeyCDYATbpEM/1v/OyLCgzB7SW/k5RagXvBjGD/u8yvZ//5jXaAHSvJzkf1+3zKuaXlQ+oI74mZ3Iaj76xArVZDIZVUCIx03feRrcOzcyGvV4I8XQlON01XGUUXzkDRV5B2kPsMdF5vBCF4fFDxxlhm5bt37C2uSUq4vvmYgju0zQaVV8FqusLCIaxhrJjRhL0iVSsPcUMopxuo6MiBJVZwaVV68NeJlvPD0IDz3zMuYNW8CasTXwfNdBvPvWUlc7ILY5WIF868XfsUqdYU5biyauZcLql9+pxlHfPdtNKNe3cbo2OFR3rdRndsQHh4DtVxf5uZMB3Q77JAohFwrfWQOntjGEh/FRhPGvTOfPwY0TfflY/2IuvI9QGvy4u0bYd64Co50gSBOfFQieDP7JqEOxM3vhCamxmWxaBwmA7Jfe4iDOczMGfUZZKVpvSt/VxU7YsUBSRZ07NdRgvT84zAZ7UioEQeNPBgFBiMyMnOREB8NvTaEHY2Lzfn4Zul4HM/cyEpsREGjWkYaDZPiW7NPx+o/57LHBYkgk7fFY+0G4pkOoyBVOLhyn9Tfps4ZwHnIwf2GYeTE7gzkQT1n8FqS/5PIQIVeNIVd/vvXWLBiDIryLVg04xBmzZ2CI5m/IDc7HxHa5pj2wTJoAhVwe6g8TAWb1Q2RWAyF1MuKBxQy93oV/HMS1SXZjsMnNmPEhFcRG9oQn324BKAKFTi5csXfrl4P0NSVaHM+QIrzCJANoQiPgTSQEvaXxy2l4xuPHygL6FB0NeLRbpd0w7p6d/vPkSsMSKGcyoS0vBQsXfkVtu/YiriEaIREaSB3hWDPjuMQBxjQquX9rLDWovFd8EpNGDv1NRTYDsFq9rADLRUhU4EwrdtKPBnwiIpRWGCE3ZmLB+8Yi87tX4JOE8gAI5vzEVMeQFzI7UzkHj21Oyf6R/ReVCr772B7OonbDZFcytIb3616m3Vc33jpI6z8/WvkpXphNOdg2YI/oVfH8qhKIlqCUJdgbU73Jpb4ysTU/DOf7urr7zyH3fv+xszJy1i6ROIVXK2uJZ3qWrwI19s5fL6hvuvy/dvX75fb/2wz8MevZQGd8NmroI0XZECrs1UYkGZ7Ib5fMg/bDy1BiYPk/R3QqDWsmQpRANRaN6QiLWy2EhYPJsnGmOCm8Nr12H7sO56ubly/A41bhiJE3Rwipw4louMwWXL5/omW9kz7j3Ffq6dLg0ZeHEvdjkHvP8ymrUn1E5FRvIbtBB5uNZLFjclnkWT8vW5BQIsAuWLLeOTmnkZBugaRtUuQcsiFT8etQJu72sFN60MRKRiIOD/p8lrZBJZ1f8h3Xk7yIzT1lkGKAMxfOgmff/Ex3nxtCh57rBvkEpIN8ZbZj1fng/Of+/J74MzkoawKQAGiGp98X+2jIy+TKrqGJO3RQaME1kpkggwavZc5ntSI50nRUmoOh6esRImEiqnpVNEoMmVDJgrg31Plfq3AJyBRmHDg1ErIZVqeutZJSmIJx46tX8fj7bvhUOr2svVbYiOS6zfDUhSI/s9PY8VyAqTXS1Q+SsbLWZ/1lw1TIZFbOf+YesSGrp1fQb9eo2EvcUAmc8PmNGL9ho1ISEgoEywu/zX2fXlJZW/4yHf4+oeN/ABquZDGoTpJv4rc5YOhuo/gstuRN+BJpuRRqVXCm6Or+5L4/BUGJBm2ZmQeRXLqASxZNQPHj51EWGQggvQhkGpMvA60FAsAtVslXJtIow87OMnsPIKSAxSBhUZDpa0lmjRtgO1Hv4FSGQy3AxzJlIi06PnEZLS762FIRMXo1v8+nE7JQP0WoSw6pUYtvPP6nFICAXFrCfQCIIlIsOSPsfyxILWA/TtT8e1n21Grdgw0imAu8fryx3ewYfMa9H/+B7Rr2+ISD8GGjJwMaFVBPIUmQoRYKmevQR+P97p4gv6LqHQP0AfVdDoZhmEvcEBHO2gCwh/oXOnjXI0dKgxIH3uGbsbiKEKBMQ37DuzC3DlfsQiVKtzI3htKFa2wNDxKOhxOXh9S3aFXZIGpQIbaDcK5ZjJ5n4vdoEy2ZLhsWq5dJILAIw+8gq4PDYDUGwibKxO93+7MgKxRX8nHViCGK/uJQMDVITIKtQqA3Lx9DWb9OIApe8cO5JZyYKfB7bUx0Ocv/gQ//TGSWUHv9f4fi3HxV+kCmqn/iDwLxyZmkOBf6ddYvRov4rU8Jj3DrJ++hfXL8ZzuiJi9imsjL3ddeiXuocKA9LkCU2Gxr+aPdHaOHN+D1LRTXGYVGRYLl8iC9X/9yGJV1CiIE6SPhNwThKKS3LLppLVYxpX8lJ/MSMuDVEYGqBoMfHEGmtS5l/elnGev4W2QfCgb0UlyyFUmVnqjEZQsyXkbtxNuMSAVyUDKeNMXvsZCVDs2H8fogfPx0D1PssbNtt2bMXnOK5Co0tCh9dsMeraBu0TxKWv92N3sCu1r18NDuxIP/r9+DF/+kdIdsWNmX/I9uJZ9VWFAwm2D060QPDhKLeP4ZWanqn9GDQr+rP3fapxKPwyLLY/vRaOXI0SfgOTUnTietpW1bVTyYC5dolSIR2xBicmF6NBb8OaLnyAqojY8DgeS045jwsyeXDYVHGPjQmGvKxBP3juSLcmJS0rNAzenScifcdqcwTB5UpBy0IQp7y/jdSKtf+k4RBonG3GtpCEa1+7ISgUXG/F8HyDf/fmnqdfytby653JYS1Aw6GmhpKuKHNirdYUVBiRR5+wOsgXQsh6Om0xnxC5ew3k8gq2X1ytiMnb5xgoA5MlnyMGYac9xbWSwPhH5GR4WS46MCecIbH5hOlo16oYeT4yCRhHAZPGpkz9GSsF2FJpSWeiYioZp356PTWWgkTgWXY8vL0iAJHU4KnqmusYfv9qKohwJJn/zLOu30uhKUv+ZqZZykdoLdy0BkkBI9Z+CZwnxZ/25x6v1Il7L4xpOHkXxiJ68fgz+6FsENm55XUxXeYCraJRVWFPJ2DaOGumtck6PPB35L8Jai6aZlENkwSoZFRvTjNGOYydyMGJ6exaVkiEOFksJl0BRhb5Kb+N15mPt+qNLu8EMYIM5HUt+WYzUnO3468/tUIeWcDFzuL4Jhvb6iqluIrETEl7XCS5UPkAePb4DankMPvtwFb5c+D7+PvQtIqLVrCwnkpt4+jzu7Z+YxCB8SP4RbvZNSZ1kay5WEBOCGUn+dvP0wJll35StH6PmrYdMcf1IdVYYkORyzE7CbK568eYL/lBOMDoqHrc2vY15psTeGTjuPoQlFHE1v0otQ0G+EV5HMGw2I3TBcgbkg3f2KSWXu7HjwDosWf4NE8apqDi+VhAiQ2rjjR4TodXEgcrBCIxkWyCGglXxps55E3sPbWD7gVe7jcWE2S9wGVXaqSyotSo+3z3NX8AbLw8ru4kLAVLgtMr95VQ3Dw6F5Y3bjczRfZi/6ls/Xk9xgQoD0jeSGC0ZOHhYqNKnlpV7miv369drAolIh8NH9+P++1oJCgKb1uDhDk+h/Z1PQyoLxZiPX0FOyWYO3sjVBSjKd7MHo1hpYfMcktQY+Nw81l9ViD3Is6Rh0mcjsW3fMkgcUWhwWwgUCgXuqNcD7e/pCp0mmF2PnU4Jg9jn00hrUypqrt+wFuvpkGpdVm4Komq6EaF4CH2f/4CrOvztv9cDpNVjHPVq2fox/gXB/ep6aRUGJL3s078YjsioCJzK+4sdh8kYx24T1o8UdNEow3EseR+a1G0HlTwER5N3sy9jrcgHkFizDnYdXo0SRxEn6SnNkZdZalSTRF4ZOfBYIzC470Tc3eRxQCKQ18lFefGasRB5dGwx5/RamVTw7pvv8TSVAjtul4cT9n/v2oQ5S99BVk4KAuVNEBwJpOcc5JQH6d5Q2oT0ex68uzeiI6LKpqzXy8PwX8fV74G8Lb/DOn0krx/1Y75A6K13X/2TVuIMFQYkOT/1HdQFGUW7UbOuDmKpmWUtSIafIqSUtiA/RaddzPQ2kvCnKaZHRGwaK4tfUSNTU2LjkCocCRXnZRsQHk8S8MI6jXw8+r00nu3Fafq7Yu3CMrFkkmSk83Rq/S66duoNa4lg8EprTqos+WX1YmbqEJmcTG+kagsCg7Q4deowggLjoAuWsU7rnXd0wJihM/zT0Uq8KDfDppx/nPJumYlOyMyVUAf9o1x+PdxjhQFJF0tBk03bf8O6dWuRnrsP9Ztr4YEZJqOTq+plMiULS5EYVlBgBMsxkpMxeXT47OaIjUO5x/T002UuWkSbczpIaU4Gyk/2eLo3Hm/Xl3Vc//zrd5aCJP2bmEQFH/f1p+eifu1G3H+Ue9y+fyVycwqwYcM6zlcSOE05QYhLCGUrczJTpWsiXw/ixY4dPZVFnP3tv9UD9mIDcnqVK7eqgHHOte6hSgHSd3E0Ws5ZOBU/LPocdW+NgjbUDbenACplCJRKFdc2kn04+TeSZR0RAMhMFbYIuMXFrGdK5VakJECUOipgdpLvB4d9NTyy9n5qBuomtcSBg39j3MyurDhO1f/1ajfD4Fe+YjkPSo2Q5+S2Q4t5RKTmFpvZnJW2D4lUcCRXprTyCFlwxoMeXQai+5N9/Iyba/2mXQfny9+xEcZRr/GVUP4x9rk3Ki2KdbVvo0qApIsiXigVIu/YsQ+ZWUfZBTmvZC8XG5PmzpnM06xtQ1NUOMPY07FG5B1o07Izfv5zFGTiYP4ZFTAXZMsZuEGBwQzYIkM6GiTdh/cGzMcvK37A/J9HQqGQMlhp9Hyqg6CBQmTyRavG8N9jQmujYb07Wdmcai8pKksmPdQogmu1uMoq/il/6XWrWH7E3/4bPUA6TzmfjuTpKjWS6whv+9DNA0jfYyRpD6dUib93/YQZc99Fbm4aEuIao07cvTA4DsPsOsKKc7n5p1E37n4EBYZiX/IK6KQ1kF2QA22ImSX62976Ah9y3ZZ5DB5qbW97EXK5F4t+mirI/yv0GDP0C8SH3cL25rPmT8DxrOUIDtEhSFcTmSetPEKSinmjprW5/tI3UpK6+ZiBS3mqS4EgSpP41Rr/G2DkAST1JIqGPldmqBMy9UcE1m1y3XVAlUfIC90J5R5J86ZWjVsQqA3DyvVf4dtlk3gKSoDUB2lhMRs56EMqAhSlLXbu4eAQeYG8+tQYTJk9HH/u+rpsmmksMnCSn1g97Vv3x9tvjsPeg+uZO0sFyAbrCYSE6uG2hHMFSnCEhM1cJZ4onipThJUsx5sl3o8RY6dBReQFQRnrumFnXHdvxU12QRTMyf3yI7Yl8DlcxSz6C8pAgRhyPbUrCkjfjRHhm1IWlCpZvOJTTpNQCRalO1RaKdxuMf/dUlKEsAiKyLqhFEewIp1eG46pn4/mdaFKb2dXLaLBUanXsw+Owm233o7xkwVNHVvAIZiLjaztSpUmJN0RFqUqM2Ul24A69Wtj19YT+PTD79GkTiu43SKIvWQYKxQ1+9uN3wOCCfDFTXEsmakoeOtZNujxWRJEfvMnZFJy9xZE2q6XdlUAWQZMrxv24pP44OtROHHiBAKCbOz7QakLqokk8eH0U/kI1zfmaGibZt3R48l+OHmiAAt+moDTBWtZL5Ucj8kk564WXVA/qTmPurTeJPn/oMAYqBSRsNvtLNVI1gXJB4oQFKLn3KjPMfnh+19E505PITIknul2fhmO6+UVrPp1OF1uWJMPwXvigAAsEsEKj4KU7OakUnhcLpScOobi5d/Bs2czn8gnaBX1/qxqUye/1B1fVUAKJ7bxqLRs9VwcObEbeUVHuQyLAjf1m0TDbpWxnyMRx42FNjRM6Ix7Wz+LfUdXsZoAAYoCNKT6dluzdoiMDsLmncsQFh7C8o6h+oa4vXFnHEhegwOHt/GImnI8G1GRccIDsIlxD8t3aNH9iT7M0GHJDtJ29Sv+Vx0N1bwnVfwXr1kM086NLJRMrUyVLjYBIqkUjvxcBiSZsfoMe2g7Ugio0f+96250pGu7BoAUnhyRzvMMqfh79x/Yu38bTI4s5BtTeCqrkFORcACrBuzefhyRUUHQBwmit6Q8QLlJRYAEEo+GgzYl9gyEhydwBDcpqiOCgoKxd//fyDFvgtcZjuJcBY+olHMc+e6kMqkOvo5SD0rSYPW3G7MHyB2raMvvKPn8/bNcj313c66o8rn/JkDG938PXpcLTpMBHpsVUq2uytquV7IXrxkgBVBSVYWTHZTzilOwev0yrFz/JQIjnOxITM1nZXfyiIGnqrpwe9kaMj3ZAF2YG1HxahTm2FEjMQ4SVxAMRgPzYYnOR6mUo3vMaFC/AYa8/imaNWwNp9cFkUvKIyIpzvlHxiv5Cl37Y5E7VsH0UUwQ/7d2Lhh5FKrdCKEdusDjcsKalgJ3KSB1jz0PZURMpT0m/+0aKvP7awpIHvHK1RVSLnPB8nHsgkWNyqvIiNVYXMKkAkrqU5CGiAPUIsNj4RBlMcmAnItpHUlFx2ZzPjSaUA4MFRrTOF85pPcMtLqtI8SlpVVUIUYUO3+7sXuAPupFh3bD8sPsMsVx3x35Iqj07/KuWT61c7KxI9s53+/5fTSQEbHQNI+/CP1Tr1Zr9PWaA5JHSko7uL0QyUUghYEtO9awE/OprJ1cG0kBH8orUnRUHWSGVlYPJ1MP8rqQkv1kN0dsHOLDUiNz2IwU4eeUB72/9XMcHIqPblDa1WI/GG9sHJZdPWs6Zaai5Mhe2OZMPOuuLgRINudp3gbqsDDYgyLgST4Ii9EI6dY15013bfc9jbinnoOuRvV5t1QLIC/0bhAdj8xyKNEfFR3B2q40Sjar8xg27VgKmq5G15Jwop9GRqhPAG4dyz3SyJiamso5SBJJdpl0iImujYmj5yMyNMqfc7xJwOi7DbfHA0t6Cqy/LYHlwM6yUY/Ap2rQlDcjM1dogxFQ/xYEtGgDuZQsDD2gRVOxwQDpljUoPJMFebGgCyyLiIH9to4ICw9mq7vqatUOSFJzoyGTpD+Ymzp3GDZu/QU6nR5REYl4vftsfLagF/bvOsnrRyKZkwsyafEoRVGsn5OXYYbd7kJ4ZChLP9aKaYrnnn0DnR7oAplcqAa/3vJN1fXAb4bz0ihpLciD126FM/0U3MkHhPhErUbQNLgFIrEEHrJE1AVDwTKh/zTazl26jDGVOCA35pQCMhbyUt+a6nxXqh2Q7KbFTZDnJ+0dkt3YsnMtT087tO6PiIhgLFj9NtdL5maaEN/Ag1vie0ISkoa/t61kYnpsbCKy0qyc5hg+4FM2xTlXfv5meBn99yD0AH3IyYtFLBLB4/3HNFfidUPMSmzg3/1bo319rSLb/9vxLvf31Q5IugEft9TuFPKDTpETI8a/iD+2LEHdBjURHdgCmcZNOLlfCO7UbVgDz3QahZ83vsviyiqVjgWZd21JwSsvDkSf50ZA6g4AZP6R8XJfEP/+17YHrgtAsiWBSAL6j0CpVIpZ5GrYmDeQWriOeak08lntRhSmW/H0s31QJ6kmJs58Eyq1mKe3FNChdabPbtznwnxtu9N/Nn8PXF4PVDsgffqnLhARHFz5QTxYSlGcTjuNPkPbMxBtZqDEXgyUyFArqSGKbCkMznsfvgMetw2pGWdgLvBg0gffMhGAUioatcq/dry898O/9zXugeoHZNkSshhekRUibxDsdmkZte3Y0VQsWT0TNm8q7CXCAj0t8yhkEJj6Wm0A1CEebFq/nZ2WB/WdBqVUCYnXw+ay/nZ99IDVasWwYcOwfPlyvqBevXphyJAhl3VxRUVFeOWVV7B3715MmDABXbt2Pet427ZtQ7du3fhnjz76KMaPH4+AgABMnDgRs2fPRtOmTfHVV18hKEhQsPe18vstXLgQt99+7dQlqh2Ql/VE/DtXfw+MHg0UFQFvvgkkXtxfMTk5GT179kRmZiZf88XAcNYNpaQA06YBBBg6zzntUoAs/zs/IKv/NfFfwbXqgaws4NNPBeD06CEAs2HD886+ePFiDB069KyfX2hU4w0OHRKO9913wvH69weiBJv78u1SgDz3fP4R8lq9EP7zXB89YDD8A8yHHhKA1LIlX1v56Wrbtm35Zxs2bDhrGsk/3LlTAOKqVf8AMVAoMrhQuxggzx2N/SPkFXpFzp120GEvZ07v+2qeO10q/8KU/5LS+co/3It+0a/Q/d4Uh3E4BFDRqElrr/79kRwdXTZdpeeXlpbGo2VMTAzmzJmD2mfOCNtv2yaMhgTmChSPXwyQvjVi+f70j5AVebuWLQO6CK7M57YLfeV821wSGJc4ph+QFXkoV3CbGTMYaCkSCcYYjTC1asVBlIKCAgZoYnIyPoyMRJTZLADxjTcqdfILAbL8e9O9e3eYTCYOJF0IkBU52eUMABU5/rnbVF9QZ9MmYOBAIDQUGDYMuPtsBWnfV873FaU/fVG6CwYENm4Exo8H8vOBTz4B2rQ5rz/8gKzKK3J5+xBoFrVrh/sOHoQqLg7xkybB4XAgbfBguHJzsb5RIzy7bt15kc6KnPVcQHbq1KnsHaH35bPPPuMR2A/IivSmb5svvhCARAAiYNavj/IdXf7LdkFAHTki7E8Ap/1fE3Q3L9T8gKzMg7ky25ZPIWxp3hwRq1dTYSxyHnoIrXfv5pNUdRQ6F5Dx8fFlaQ6aRZUHqH+ErOzz/OADAVgEKAJW2NmM+3NB+uGgQVBOmQIQoGn74cP/9Yx+QP5rF13xDWimUzhpEl40GmGQSDBPp+NzvFhcjEC3G/P0egS/9VaVcpLl34nBgwfj999/55ykbwalVCrLRkz/GrIqjzYvTwDlOSArH8Kmjp0YGAjZxIkXBa9/hKxK51/5fUo+/hjGMWNwzONh4G0KEFQhfK2N1cpAre31QjFkCMIukGu81FVdKOhXfsS9WLDOTwyo7LM+Zxo60WBgZsWzxcXoYzBA0a4dQml0rF+/Ukf2j5CV6q6qbVwuylqYlIS+x45hh/LShqi32myYFBeHWCINVDHK6rvY8iOhH5BVe4QX38sXqDlwgMo2kB0aigF5eThTq5YQLq9ducpuPyCv9AMqdzxfHpLSFw8+CHuvXhi6dCkHVC7Gyjl3GTLhiSegmD0boHUmAZP+r2Aekq6kLI1S+l74AXmln/c5gHTWrYsxLhcWZmRUiQvpB+SVfkDk2Hthpk759MOleKvlc4ZlwZ0qMHXozs49jx+QV+p5XyRyWjJ1KizDh2OLWIz8Xr3w8qRJlTqjH5CV6q6KbXwRLmv5df+loqjlo7DnAbcSXNYLjcJ+QFbsEV58q9Kgjnf2bHwVEYEJYvFZLH7fFKf1hg0YYLFA0qfPBSOy/qDO5T4I//7V1QPVRww4947LpT0Mr7+Ol99556wQNpXIlCcLzJ80CTUXLapS2qOqne2nzlW15/z7VbQHqh+QFyAG0MWXn8qcezNnAaMKxICKds4lz1vVg/j38/fAJXqg+gD5L9Q5uuZKkcsrQZ2r6hvhHyGr2nP+/SraA9UHSLrCSxDBK3oD5213NY5Z5Yvx7+jvgcr1QPUCsnLX6t/a3wM3fQ/4AXnTP2L/Dd5IPeAH5I30tPzXetP3gB+QN/0j9t/gjdQDfkDeSE/Lf603fQ/4AXnTP2L/Dd5IPeAH5I30tPzXetP3gB+QN/0j9t/gjdQDfkDeSE/Lf603fQ/4AXnTP2L/Dd5IPeAH5I30tPzXetP3gB+QN/0j9t/gjdQD/wep/5q0WYqLbg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data:image/png;base64,iVBORw0KGgoAAAANSUhEUgAAAOQAAAC+CAYAAAAlQqMcAAAAAXNSR0IArs4c6QAAIABJREFUeF7sXQeUG+XVvaMp6lppe3XHlU4ooSQECIEEQgIktFBN753Qwcam2xQXmulgqikhQAglCSUQOsYUY9x2bW9fdWn6f94bzbI2XnvXDf+2vnP2aLU7kkYzc+e1++4TbNu2UVzFI1A8AhvFERCKgNwozkNxJ4pHgI9AEZDFC6F4BDaiI1AE5EZ0Moq7UjwCRUAWr4HiEdiIjkARkBvRySjuSvEIFAFZvAaKR2AjOgJFQG5EJ6O4K8UjUARk8RooHoGN6AgUAbkRnYzirhSPwEYLyKytQRFMiIYCCCJU3YJXsmF0tKB18k1oee1+lCmVkPY8AKFDD+Izab39HlJfzoE+fAhqDvgjlLot+e8JxFFiA56QD4LkR14H/IpSPPvFI7DRHYGNEpAmgUvTIHlEQDRhtLYj2/gtAy777kdo/vJdKKUBRD0eIJFH0hNG0tJRr5iQFROpvIF2IwDv8AEYYObR1dIB3ahFyd7bIXb00fCP3AGax4ZXEDa6E1Lcoc37CGxUgCQgdmgqJFlBiSDAYwLZd/6B+U/OROLj11DalYIdNVBbNhCKEERCbUPaA5TmJQQUL+LI8HNavnQK7aqJcq+ImBRGPi5CXZhAcuRW8B66BwYd8ReIA0Zu3me/+O03uiOwUQBSLfDbDQGQbHRbrsRHb6Hr1HORy7fBX+qDIhswsilIgTAgBJAUFMhqGyK5CHy+IJJyGhkxD78Yhm9JFsLQKnRmlkLJilB8JvJeBfHmVpjLTFT99iDU3jkFUqB0ozspxR3afI/ATw5IsoqGbcPSdWSzXShRZAjtrXxG3n7wXmzz4izIXhk5n4WMbiHvDcGDOBRVYoBaWpi3lbxeeDQVlqlD9Msw4YWYyDBQl/gMqGY7wr6As21XBxZbftQdexEGn34a2dPN9woofvON6gj8ZIA0sp3IfPU5Mt98A3+kCv54Eh1ffcYHx2xzAOmZ+zk65C4GkpLywshJCAQM5DQVXiEPMeCDDo0tn6FrCFmAYIiwJZNd15ilQBckaJqGAPywFC+QSwP+ELrircgNHIaR425FYMwOG9VJ2Zx3RjdMpPM6YqHN8ya5wQFJQFQ//BALX30R1r//DimpIWsYCOQEhCVgWTaN6vISpNQUKrzlkOq9SGdMJPJJeHUBUakEpmIjLxqQJQmKYDEoyZX1B8oAwQtDzyJr55GWBFQIEiJ5H/IeA5pXYXCKEBHKGmhuy8J3yV8x+PTzkIGNIIpJnp/yZmBYFuJpFZ3JHAZWlUAUBUiUuNuM1gYFJF30vsXf4vPzToX53ocIKSEMHFaKJk8GoqpDsfwQvQaUcC2aly5AyBdky0YW0aPrkEKebuvnV70wTQOK3wsZIoPQEmUIHg9MzYSoiPDkLHZf8xJgZnPs4spCGEmtE35ZhrVQRap2Cwy863bkR28Pf86EPyBtRqf/p/2q1BtvmBZ004ZlWcjrJizLRlsii4AiobosBL+yeZ2PDQJIXbMhyUDy439h8f0PIf/c0xgzegAy0JHUM4gopdAsHV3pBEJygC2fbhh8kryKAss0oZsmPB4PREGAadv86BGpLCIApv3DI11j9Df2fQtiCO5zgN/X/Z9XArqWtcM79hyUX3wlAroCOv2CUrSU6xOqZAkzOR2mZYMqT5YtwCM454oA2JbIIZ1TURYJIORXEKATtZms9Q5IugvqVieW3P0w8jOfRXjpd7BrgtAjHvhUjWM+smy0GIR6AXiiBF3XGJAuOGUCIOPMAaT7OyV9yDLSsi0LlmHDwyca/MirByjpad5IwfTK8HcKQLABZdNvhz1meygaIBcBud4u/3ROg2ZYbBkl0QNF8vCNVhYFyJIIul7o/3nN6LaeXtmDaNALYTOoG69XQBq2Dru1DXNvm4CuN5/DGNPLGdOFegJmSMQAbwT5rAqL7RIgyCLymRz/LsvKmgFSp7ztjwHYbUULl5rqszgRVJv1Id6cgLXn3vDdch3KYkO4/ik42C+udXgECIyUsPEpEltCAuOqQEYeUiqnozOVR8AnoSoaXId7s3G+1XoDZKdtIxJvxbc3jUPkpecARUZCzEMp8Tp1QgMwyW2R7G5LpsgKMrksDN2A1+fjGLGn+/ojC0lMHsrGSgJbSJtikIJVJHC7FrP70PdwbS2/Q52TEwnYioz4wixKJlyD6FFj4beUIiDX8fWaVQ10JHOIhbwI+uR+Wbv2ZA4tXRkMrIywC7spr3UOSIoXhawGbcmXUF97FfPvvh1VugBfbRAZ3QNNECDLJhRFYfdS8cjIaxpMmAgqfv6dXFVyYxgwPeLJFQHZM4YkILqL3dQVXNTlQAkgo6hcFhE0C0vkPAYvsZDa6ucwpl2N6optirS6dXjVkxu6rDMLcj3LIv5e39lN8ogeofv808YUcy5uTfLrBlRGNunM6zoDpG1rFJkh+fHHnLhR3p6DAJZAiMYQV9uRa0wjWh1GSbgMhmLCgwB0SUU+oSHg75GEEQWOAV1QrhaQFHvaJidwRFHqjh3JunYnflZ0YU2bX+MVKNkUwFKrC0PVEBalBdTPuAvSz/ZEwEa/7uLr8Prd5N4qldO4nFFXFlwOaCt+0ZZ4BnlVBwEyGvIvZw3JujZ3ZVBXHuZ4clNd6wSQfGdrXYZvrr0M2psvoyKmI2Xm4S+vg9klwCeaiFsWEqYGf8LAqLoyJLMpWIFCIsZ2isCUvGHLqZvI5fKQfDJkQew1qUMWkiyjC14GpCRAV3XkVB1eWXQys4W/97SSgqQy/U7SRKgBIN2egD+goHL60xBHbw/FEopu6zq66pd0pBH2y4gEVg2k1ngWhmGyRQwHvMuRAzKqjiVtKfi9MurLQ5vszXKtAUk8VK+l4vtbrsOyZ2dhmGxAs9oglNRy7U/QPNAtFV5FhqrpSCRVRPweRMvKuNQh5rLw6jJaYmEERRPeLKBLzt8zsglZzyMfCkNo1/g1zdkMKmyDX6NUlqIznWR3V/MaENJe+OQqeNGFFDq5rmkS5guxI4GdapbkFhNwLUWGR9OhpASo37RBOOMYlF43AX4pCP5em0FWbx1hbpVuaFN7erXW0c2uUimEfhRJgFf+odyhGSaWdWSg6gaG1kYhbqKEgbUCJBX6iQxu/Oc1NF53EcxWFQNDNtJWFsmQB1pCRdgThinonDUlNzKXUAGfB5GgH5TESSkqvHkPYoIIK2/iMyONeq8PlbIXXYaBrAaUyAoSuoaF8WXYpXw43m+fi+pYOV8EkmYgGpThC3iR7DKQNfII+0vgVVTmvhIYKVu3oqW0NAOhvI1sREZnntxtYMAdDzjuatYGJAsQbQiFksz6vnA31fcnIFFdsa4stErQJrIalzosC1xzpuRP2K90W0LDNDkOTWZVDKuNLgfWTenYrRUgE7aKYDyOry+/hIv9g+rrgbyGfExipkxnksjiQbaMkiyx60jupWVakD1eSF4BlO2MJzN8TAeJFvKKgkzexKupLPYQolgY9aCxqxNb+spwT3Mjdo0G8F48y4+06O/DxCSCkgcZw0IKTtJAsW2+EbiLk0RU66J6huhkZS1VhCp08iZqc5oJAmVnnIISpR66lEJO8KJE2HTjlQ1xIbuljupY7yULijEpi5pJJiD5gtBNi8kAg6qjUCQnW94TkJtytnWNAUk1RiO5ALn7n8bSBx+G4kkg7JOgpy3kQ0FO1HhMHYKmI206SRtyW+ERkc7mIFFJI+CAR8xb0KtkrguaXRbKVRkXJNq7wfdSZw4HlDrbfp7J86M91I9tm20cNrgewzUD1ZLKgCQ3N2t4EbEk2CJRsSzeniy0Wx4hah2pBjAQzSTq6qIQv0pgjhLAyAm3ILrfHwGP5TALIBaZO2uB3K60ym5mb4AkV3VBSwJfffklXnhmJoaMGIPDDz8SHcksRg4o707skKVt6XIsZG1ZmC3oprjWGJB0MJY+Oh1LLrqQyeBipYTOlAqvGIFg5pGHhqowNQbr0BWwVSQrSVlTlcoceRWCLCPiiyAY8iGeSaJT13FzUweD7MkFTQy+XIkAf8LmR1+5D01fZdHgFbr/flpdKRpipRiqyPCpaY4lPQkboUgFTD3lZGAL5RMqsegUb+ZUiEkVYSGKznqNbwR1cgUWz2lisnnVyefCY1BsXDjlVOcssnfW6PpfHSAJaE3tKdw68Vrcd/c0DBg4CE/PehGBaDkDz607UlKnPZ5DOq+hviKCksCmWY9cK0B+csie8H/0NeoHeLGs0C1DRX89kWbA+YKOW0lWsbsMoTg8VSOvwyN6EDZ8yPh1zBG82EH24+K53+F9ScUuhrfbGm4T9OGzagHC9w6Lh567ltJ9Ti4sAXPXgM3sH00VYSsWd3a4dUkmD1gW1Bz1TVp8MzDkFPxKAFI6i6bFKmqffQLYYVcHxBDgsw0IghdZwVPsBlkDSK7OZaXYkTLiR/35YLzzn3/xJ9xz/yPY/4ADEQ0q3S4rlT2SWQ1ZVceQmugmSzpfK0C+s9NobONNI0UWUAvDS16ErXKxnVbSMKGFSlBmm90Ff6/fcTUoqZI3CS4aQnIIs+LtHBvSIhe1vNLDlpEWWUcCKAHVtZbuc/p/e6vzeROHlGH/QJh7JbMosHhkka0yLSqH8GLepISU6EN9Ng/bk0eroEPMVkI591SUWn7kOpZgaetS+KIxRzBr8GBo/hACwqZ5Z14DrPXpJatL6hCVjlg8k26+EZNvvp4t5ORpM7D9dtuhKubnbCqFHcu6stB0kwE5vL4UsrhptmWtFSDnbDMCvpIkk7Sjahi6QAkbE1TntxUPEimVa4mS7YctaMtZSTqbRtZC0mNgqN+Ph9s6cdn8DgZiT7ARABtVu9tNdcFH29Fy/0+/U5w5oaKUha502d/NhSUanVvbJKtMhHX6G/VGlpsS2kUDKcPijK2lB+GJx/m901qaH2t32xeVU6dCKK/hMkqxHNInLPJGFCO2xHMI+ST4PDYrO/RcBLasZmL+/AV4YubjGL7FUPz294dAljzsllIyjixoazwHixoVDBNb1MWKdciVnYKFP9sGlhyHEbLhz/1QM3Jrf3SwyTWkxQkdslKmCaLAeQqua0nWRlIS8Uo2helLnIznihZxq12quj/+i7Yku65ubNlzv8iVnVAShq8yAFXzwrCyP1jHQjsXfbboc+qRZM0128M3hmw6y43SfisHQQnDI9TBG+uAR+9CZqkC7zuvY3DVqEKSRy3KfvQRkwTI1tmfwpo7G1KyHfLoHaAMGAKlur6bAkfXCdUeqS/Sr4jLgY1eT2WTTF5nMBIxoKHCkW3ZFNdaWUgCpDeYhGoLELnk57iYbmsUgY8WgZLI4hTLuf2IVAKBZUIQnOzp1+2LcGGrytbQdVcJdL/auxZiOoZoqYLaWsflvOeFeZzcoeUmeMhykoW8qL4MZX4Lmi5xicPtpexOKnmdGwMleGilMmmoKSrLODeOQCQMDwyYVgAeJYWwBixO+uF/6RkMrt3KIRnIFoRiO8hq8WAaBpIfvY3k32dCaV+GnOSFZ9iWkNQsQiO3gWf4VpAiUai+ELzByEr7Hqk2SdlVWl3pHBoqIqvkw652pzbyDdYKkF8PrEJkUIRjMorPXCC639kFqNu9wewYzfjBSooiZ1xb0iKmJ9qWy6oSMOtHB3DyQcMwe2EnMksN7LJrJb/1V1/aeOJvs390aAmQl8RqESvPIZ8lErtDRqDPp0U3BR/1VxYyrfR3PevcNLxhGRTfkiQILbKcgpBnQC7xRTHshX9BRBSmV0DGoxXrk6u5sPOdbVDffpUBac/7EsIwR7SaFj3nx2FbQgxHYVcPRPRPJzO9ruei2JLKHKrmnCMC5KgB5UyJ3FTXGgPym19vDXtZO0JRH3fuc8nOKvQiepzMZvffenlOlojqlM9n9G53lYDorsMP3AqjtxTQ1BRHfX20++89LST9kawkvY4AOW5QBcpsA526wqwdOnnsIosiM4PcRZaxqyvHND7R5+0GIwGRbhokJSJDQbwzjcBvDkfthJuRVwV4/CKXdIqEgZVDgjyS9HdzkHntWeDrT2CU1/CGerwTUvvS7hfRc3fl/3Ayho09B4r4Q38kuadLOzMs6eERBK5lSpIHQ6p/uA42RVCuMSD/u9UQDCq1YdgSZFOA6QV3aTAoC32KfMAsk+NFcvVcd9XNerI7GfEglc/i1nkpzq6SVaQYkQD2219WY8Cguu7jTi7r+++14uV/Ny93LpYDZOUQBEsyyGbAHFq/n/RcHSDm8zl2q9kyWrYDVllhVhHfsXWzu25J9Uxqz1q8JIkhN92Fkv33h+XxkZA6crJezLaugAZWhkgnkHvrb8h8NwfGR//5kVXsCcLuG+OehyJ21Bmoq61iD4salskykjXMqQYCXoXBSNnV2rLQJq9Gt8aAJHdVGeiBCD98puQAUjOWk9egg04AIAAS+FwXlv7uauNU+nz4JJ3AlzmTyx5UX+xpJQlsZbs3oGl2E5/DnllW+p3+T8vNxN5V24C6UBdUlMMvUTZVh63LyKtJ2LoOg2LXvMV82vISH8tEMhgt64cbhiAib6chaUFk5WoMe+YpZANe+EKlUHI2jIDtJIWKyzl2to3kt18wGO0vPmCrKLUv40fXPXWtpHvI5GgpkrscCPM3R2DIwFrW+6PEjqqb7KbSqigJUA8cq9BxuaMuxjIfm/JaI0CSorhw1BFoLEnA54vyhcu81BVAxwbSJXb30MBxYzpi7tD/qwMBfGcnuq1kT5D1dvBdq+g+0nb0+y2VXtSEg5BKqiAlutgSEgApg0qrJOLtpvCJsrqcpk/3Z5k21KANdXEWkQP+jJrx10OXfCBldSKemwEVUoEzuylfHKv7bgREtasd2nv/RPrbL5BfOA9+Q+0GpB7vYFe15+JYcswuKK2tQWbXA/lcuAAk95RdVI+A8pIA9z0SsWBpR3qTz666x2iNAGnEVSy6ezy899wLbUSY5fkjUgn8IX+3a+o2B7sgdTmlrnKcaz2JwlZWWdJdh1zVRbAyoNLfqNxBTJ0dNZvLFoGKcqRILKkzi0BIgUwd6KKHs730SG4qJXeop9rSEyy4THquHYKIqC3BtNLc/rUgrWCnv78MtXYE/JqNvJKDJQUQ0IrKdKx3M3c2sq/N4liR1qosIgExMHpbeLfbDdjy50yJo0Zkqi2SGgC5pxRCUMtVacSPQKH8QT2SJAs5pLqEQbmprzUCpGYlkbn9Tsy7aSKqh1ZxwoQait14TdM1zp7SooTKiq4qS29weGlCEm0Y/gD+vrR9pYkd1/Kt6Ma6J8ZN5pxWUoHBVVFWJiedHmrbIqkQ7u6gz7LBGVdaXHKhR0V0XFVVZ/GtZDIL06OjzB9AOpnjZE7VJZdCjDh1UFOkGNQHRd98AelaRfXd15CZO5tjRTlaBrKGtHpaRHJLPdvtDi/VHIdvhcDo7aCESzhOpPehRb9TA3M8nUc05EMkoCBU0Nyhbb5fFmeLOagyskq1gU0FqP0GJDXuJuILkL/wCnz73ovYtm4g/DkdrRax+k2EfAp8Pj8IlJTEoYvfBYJ70JYrj+RMCIEQXko41DmXo+ryVVcGxBW5rPS+E7ccxgRzJZ2ATJZPluFRhB9/dg/1AHcwD4soKwrMvAaf1wMzm0ebIHF/ZGTbX7AEnUHZHOq/5Oto1Wppm8rFseL3MFQVqU/fgzl3NvT//rMAwOWB6IJQKK9FsLwC8g67Q66q76a6ragy54KO3qwqFuwGIz2nGiQBknR0qDdyc1j9BiRdluqcj7HkxMOR9WdQY8QQMHUkvEC2yxEiouI6ZTYJlGQ5yU3sbRF4yqIB2N4A3lvwLR7JCOx+Up9jwm93d324bikRyGm53SD0O/3v0kgYFcMGAB2tMAwNeY+8XP8lg6nQbeIKYFGdkWaAROxy6Pk4ygq0roWNTTD3OQSjbpkGKRCArdnIKsQHMCBTICkvzybZHC6U7NLF0N5/A6lP/7tcooa+u1FeC6VhCFtCspYEQqG8DorsCFsT6FzRshWPFfVCkstaU0oZ1OW1V0lDh5I5g6scq7o5rH4DkhpF1Xdex+JjjoF/YJA5oBWCwpL9LgDpwJH7Shc+dVaseDJ6UupCouO60JBVWaxCUMgjY/t4qA4B/d+SiJJ8AiPCMbTHE9wrGaz0oUNVkUzJyLY2wSivQkPUzyoBLn+W3pOtnmYu56oyOcGwIQkGjyUgXR09bSBimFBlnePGWHUIDVfcDHmPvaB7JI4ZNRkQbIP7OAXJt9lcIFoqDvXfLyPx1WcQF3zNcSK5pQRAI1qFaHU1/80/cCi8NQ18Lt3yRV8ANL85zgTyuvLQcmpypKszf2kcNWWhzcY60vHqNyCpvTD56Vv46vixqEceqItB7UyyFfQF/d0kbgZlyN8t8+gqiLtkge64UhSQkPIoMXwsA+mOFKDBOtTwTEoAaY+IXFCEnc6wxg4NYBUsHzw+EckC9Y7cKbe0EYhFWC+HXNGe4wTc+ie1YQm6CkkSEfCWoLOlHb6ojPZEnidiDT72bET3+QOyAeeuTICkmwtNXRZhUEPXZkOda//wP9D+8zLycgCh+sHwVNdxMsYBZDWCBXZNf0DoAjWRUVkpgPobVxwXQOLInakchtZEN5ub3xoBklzWnJpDy20TOMvaMVBEOUJcg2Q2jERS8AK7qrRcUrmroeoKGtP/ZFtBp5cu7zh3i6hdXUiTRk/EiRdoZDkBt8wTw3y5GeGcQ2/j2E/1IuP1I5BuhIEIPDK1cok/JGp6jCVw2634TUljp8AqYoaRX2GhK3Jf5yztxLCzxmPQaeciZwJ+EUgSK8eyYasKq+QlbBsxy9hstHYS33zuHLaKBnhDEdZWdXMAa+NGEhNnUWuSEznlK2i1kou7uDWFSFDZ5IkAK3oR/baQlNShMEqY8wm0I47G91o7wg0+HiuepitdFCAG/PDknPgxaSQg+0q5takkGuJRAYoUgqmrEIQOBhOVI7hor3sckrdveTZ/2CMgZdnwaRpkn5d/p6J/1pfimZBEJKfJVvRIoKTluqZkmZmpY6tMAkgLDlE5Zxoo1cj19MOHHBbMa4G4647YctJD0AcOgGA4gNRtmphFWpMyLEXg4bKKaUHYxAvU7oXiZkPd52sDwp4X35KOFAzT/pGryuFLTkNnMo+GitBmkVnteVz6DUh6MbmVuU/eQfPxF7MYcq5actqvciZU0YJREoMiZ+HPmPBlAEHzo8nXwfM8jKUGBshB2LEAj5nT1DRLeZDL68aaFGOKtswiVT0VzJcrXQgCk9QJzBSvcs8jtXsVLDXdGKijg+JaAqSZceqNlEG1giHAziKn6xB0BXJah73Tnig//wIe3krk8yITpy8R4JptQ9S4prbkSl1VesfGthRCfnmzs45r5LLSi+iC1ed8hk+OPxpl2TiqGyJojztlAZJspGRMThOQFU2W0QjmZAQjHlD2MpOyEAx7YJaXQQ5GoGeS3YJU7Aq58zoKSbXudq1Cls0lslMpxSUbsEUsKAMwCC2da4tawOS5kz4pzD2P5aUlsFI2zEQeKTmDXKmNdEccVfuewPXGTDQKv5WGrMYgFESc1+ySK76qtyNA56yxPc3zPVZ0Vek1VDojMsDqVM431SO8RhaSygAGdCyePA6dt01mkavOCqDWE4Og5pDLmvB5fOiIetlSsprcMgO2fwvUHLkvsi1t+OqF+zDIF0I4EEEeP8g1dtcoCx0idOCJQEBSksyyKXRu9DwhbrxKZQ0a4EpLtg2ePUlLCZRCNryICwbEdA5myI8qSUNmbhfSQ6ow4LYHeBQd1Ri9ggqbahxeT1G5fD1c9V3pPOintxkdVOogxk5xpHk/Dz5lW3PffIy3Tv8LBi9rQs3QOnRmEvwuJOlRIQWANhWZbxPQ9iiF/cvD0XD4STDS7fjmqgtQsXAB1x9ppADVDBl4BclGd1d4bmBh2A7xX1cGSHeUgKtM4I4f4OlXdpbLGuxmF5hD1MUhyQqkrg4moJdfeiNC+x3gEAl0QKKOFcXebGLEfp72tdrcTeSQJOTKplhxy1VHBrVlwU2eRN7bgVwjC+m+GVPoXnodiXHXom3JPITKSlAR88GO21isZxBsqEZ4h70QO/po6AMGAd9+gfQNd8D+9D2odR7WT/XZMkjRb0XO64o77ILTnZjcPcS10Frl9l/SWIEVleYUVYOYc+qdRJFb3LYM+ZAA4YobsN3Bp4NuLgLyyIheUDtmRMgXyeNrBb2Vv5jGyhFntTcJDvo/kcsrCyLY62EXNvq3XCtAut+u68VZaHr1RZ54RSs0oh75HcegfO+9IW49AoJSA282hy+O/i18sz9GzZhaLPDUsJWM+bzM8nF7KVfkvfYcZd6TA9stF9KDCkfv0ZOmJ4YDXIv06RoigTAWtSTQEYhi8F77Irr//vDvsQcs249OU0PEViG3LEWuqhJBIUYakJtV/Wt9X6mUyGmLZ1FdGlxpxz/Hlm3pXv+/vvdvY3n/dQJI98vE043QdB2lCEL0VsCQBO5xy3oFBB55CG03X4ZQvTM12ehU4Y3FePKUkAGr0lEzc/e48hWSOz/SxilIO7qZVzqhlBDouYgoPri8Hlk1gcauVmDw9hhx9qXw7rgH4PUDKQ2dASCmSLAXNaHxiXtRqvgRPu5ESLEfhLU2lpP1/3k/yBWVRKFX60fKcu1c6th0Baz6cv7WKSB7+0Aj24mWY8ZCXPIhVNsHTyYLsSrCZQoq8gc1L3eHhANklrwwdKdWSEwaqh0m4mkmrcu+KPQuh8xMSSPBp6NFXQbsfQJGXDkezalO6M/+DdITzyKdXYiclUSFEIMQz2NhWRnqjjsJA086ASnJB5JorTBk5BTSaLWQnnwDd6/Qonrk0EuvRmSHHQDduUDaoDFwJc2DnAcISJsHt7IvF9HqtnGt46piQxJCprWqga6r+5xN4f8bBJDk0n5z+YUIVOSZjE71R7MU3bM8FCpPwA8TOX60Qh6myVGMGZZ+IKYoa8w7AAAgAElEQVTT/ylhREkZBqUmoblzKfTDz8ROF10DFEaRZ+d8jAWP3o+uN97i7WJ7/wqD/3IClDGjoRsWfJofpqZDCynQRQ3+xc345zH7oXLuYo6D0x0JBuXog46D+Jt9kaqsQViwINKgIA+NO3fpB5vCJbD+v0NzVxaK5EFpuCBvv5KPpBas0pB3s+h5XNUR3yCApBkg5uQbYCtJCFoEqAihU+tCaUJGWA9yTRCajqQnDCVgQcs6IKwaHEOuU4KlNbNuajCcgxQIw5N1lOFo0tX4Jc2oPvn3uOTMSShVKtAm0aBWoESwkZ0zBzLJSZRXQBBNZOCURLjrn+hyUee5/vCD+P7W65mo7ikJIkDucMqEJzIAlRMuhX3gHxGzBJgk/Bz1FokD/cAwZU4JkDVlwVWOIl/UQkSB0CY797Gvh2yDAHLBtMnI3XYVQmUSD3LlmDHehXTSBAZsAWOrYby/W+yyJ9TRA9HS3ISMlsKovfeBnLCwcOajPAx2UEcHvIEA2pNZRHbcFdpev8BVs1/Bd/M/xx03P4wxW+8LrwkWojJFQBWd/kVqKAaVM7weJogT9Y+2o5hGW7QIbReci+Q3H6DJTPLcSaL5hVQLze0JVP32IGbw+EduDZgCDFjIynZRda6PV1hfMqdEz1vYksTAqggrzG3Oa4MAcvHYIxF95020Dw3BXJZGaVclsgMi0H63J6TjD0VldDT8yo8bUClFk4eNgClwzXPZS8+hUc1h+JBhqPrFr9ARVjDhgXH47L9P4vJzZuCXux3RDT6KDWnRg6Hb8Hqp7OFhbip0A4JXgWV7sHT6bWgffwVqAiF0VfkhJTWUC14srVAhpk2IWRHBnR1anX/09jATGtSoUhy80wfUUKJtSUeGEzmr0lItAvKHg7lBALnk0D8i+eF7MKsANWmjYrd9CrzRMTDhY8I2FeVpvryPSNtkzYhgoOkQaQSB1wOL5qwW9ptIyWT9ZDWPex6djIeevRYH/vpYXHb8nUAJDWdJQhBJfItUxp1mYkvPQbBl2IIO2+NBXlRgpDqx+JILeNgssY1Uv4iSnMQ827lqF39aWbPJMz4Cxx2HMdfdCtsjw4QFSdj09V36gLlVbkKZ0860usrpye4bEH+1KhbonnbVn892CfBuKYwCHjrn64oI3599WdttNwggyWUlK0QcVvuQYzD83MthVdbAInK3JXFZhObregSLXUzTNKGRTHGa5pkXkjok4U8CxooXliQyiCVBwBvvPI4Jt4/FGGkkLr7xOdTW10Ez2uBFObukFDvqkFlvVSFUqyp0KCx4TKPYm868Ah6pESkhy0JdRIz/XtMxpCMBOSBCRTuyjR4E63+GLV6aiWxlGSI6DXH9YZbJ2p6ETfX1xEml3sm+ZE4py0raOauizJHFpfkfFJe6i8pqrrQ2kQpokdfLgCxsRPtAxBKf/EMDw8Z6zDcIII2uFjTOfBzR+oEI7bwLpMoap63JkLgADxrIQxL+1P8I+t2AZlMmU4Yo5AFb4h5Gdx4Hz2Clzn1Fwidfvou/3nAQjFQEkye+gG3GbMWOrq55IFEtU/TAECxo8BS4qgIzc0zYaJ15F6zTLkeyRoc0MAYpLeC1TB7vNMg473sNdTGFlQySOQuaHMLWU6bD+MWeiFjeIs91NVe029NYGfX3KXPqkspJxsN1b7nGzNKQzjAeZ/oVXR8CfBIgeERm9vS26D+0H7QNAVkWBUjEh5bEjRacGwSQ6+NuRAea7oJfz/sSV00+BOkuG5PGzcKoYVvCtolAt2q3kmqj346/EtkHH2TLXVpWwlnba0tz+CLTgVtbRGxRWgGpOYt4GZBrLLit109FBnYxhlzNSXVHkPena4NUAhz9Hde2OY9s8QqfR6CkZ0RVJmzS9jS2znVPe7qp9D9WVDdtFsxyXksKhDQv0WJwkuKB5Nl4Zk1uMED2lP1bFwB1ATm/cTaunTwW385ZhNsmPoNddtgRtiHDFHsHJN81G7/F3KNORHrep6gbXQa5VcSzQhYPOqMocNwyYB+fwjFlXrHQmiG91+EY+Z83kUQxy7q6c0gCxzT3sbLEmW7Wl0XnRTNIQd5xSVnD10OxIFXFTOimxc8LEw5ZRNmgSdgBBaJY2LbwOrKGrqva87PJ2uZ1YnUZbG0JlLQdDfrpTYirL/u+rrbZYIBcVzvsvo8LyKaWebj5rtPx1ltv48arnsavf7k/ealc2uityZhOt03soXHjkJw5E5GhJfjMFHHXsC74fCVonBeHLwQc/h2wdzDCSgXfZDswKFqDuvuegDh6++LQ1tWc0K60Mw6AXNC1WQQ6cmcphSCRlo/kAcnA5FUd6ZzebfWoXOJaVhLNovwBDX2lScvkoorkrq5gCel9yXLSI4GShJhX1PZZm31fk9f+vwdkR7wFt91/Dl548QVcetZ9OPzgP/FQVUvonU3D1loHct99gkWnnoN/J77Da7uLEIUwUrE8lKUykokUFnl0TGmtwohcGgtSXfCHB6DmkIMx6JLripM9VnO1tSZyrD6+sjarvl6oBMZEVmOQkKI5DXOlRWPQ42mVreOqlgtSAiZZQh8ro4v8e0/XlgBJA2HJOtNn/JTWcpMA5L0vnovH73+e2TpHHXo8bM27Sr4pu6yCwGJdE8efj5deewy1+8ZQZQHLFmdQN6AK+ucJ/BNd+DViOCIdxh7NXfg2mUL5lddh8Onn9fWa2my3o0bjkqAX/jXMRjsTsPIsnEzvQ4vOG7nBNHxndWBc2YEnIBIgFVlE0CstB0weGJTVkNNowreAkpD3J4ktNzggVxRNogO3JvUi12VNpDow4+mrMfOZe3HKUdfjhD+PhSBFGHC9zUlyX7usZRnG33oq3vnfa9h932EwF6TwTbwFDQMHIptNYun3JrJqEuUlNZj6WQZWNIrBjz/OujvFteojQNzUihL/GtUVKc5rTeThU0QeuOMuShSRVCfFf2uzyHL6vSSM5gCz50QtuhGQZSb3l9TSN/Rw2A0GyJ5JnZ6gXBMwundLei25rNOfOBcvvDgLhx94IU4++jKEfD6YghNHrGy5gPx8zmxcM/FkZITvMHzUYCya34hajw/LTAlarY7813nEfEOwrH0+v829Q/fHiCl3IC2EUbqZU7xWBwgq9NeUBiAV5risbvue/6dpWKmcjtrS4HI3a7KY5KquySIQullW9/UuMMmtJlfVvRYpqUSuMllhqotuSFBuUEAauo6smkJj8zy0t6RQVV2NhoahCHn9yOedDJqsCCx47IEMWfL3Wu9zQE0ZMxPTHz0fDz48A4cddDbOPPFilITLQImb1VnId/73Kq6acDoi9W0IBmIQbEfuw/K0wWNVoGOpBdlnYeH8Jfz3Yw87HxecNoHrmPA4ZZfiWvkRIEBSDZJiv/4uei3FjT0JBXS+aaIyZVvXZPUGSAIp7SO1/pHVdBM/pJyeSKuc2S0L+zaYpMgGAWQqnUFOb8E77/4Xj8ycgkS6Bdm8I0C1/Ta74JjDLsQuO+zBz13rRb/nsgZ8/pXP0XABqWsa7po5Hvc9OBknH30lTj32QkiSgrSaQ1BZueS/+xmvvPkSbpw6FkO2DEMW/IjHk3wTCMcMNM1Pc8Z14YKFUAvdJ9uM2gP3T3keshhYbj/X5ALZ1F9D3Rt0wxxIE8n6uRY0J1AdCyxHKDAti/V21iR2dEei024Q+FxL6RLZ6TnXJH0yJ3RcF5ZcZ6L+EbGAssUbYljsBgFkWluKu2dMxd033wzfAJLvj3BZwe8tQU5NoLqyHiccdQH23f1gZtiYFmXVVq361jMOvOGxS/He6zNx7gm34chDTmXLtToLSWnWZ/5+P6Y8dB6q6kMIRUpg617omomueCM8dhilJQPwVUG5WzSdC8upde5RBORqQEag6khk8LMRtf2EI0CvJZHknu4uzZRZ1pldY0CSFAxlU3mMPSnWM+vH5FjRfU4AJaJANplAdVkEij8AspQk2kyrNOJb74meDQLIB567Co88+Ch/qZEjtkIoEsLPdtwOPimGl96YgcaF7fy/a/96J3ba+jesaC0SN8Nj9jpDoycgp90/Dq++fT8ndY459DTIim+VSR36LGL43DDtBHQmFsMfMdkyGrqAQCAETU+x+0qJHSMfwLLmRtRUN6B1SQonHnMJTjzq/CIgVwMzHrQaz2DMoIp+A3JuUye3YvV0d9fGQtIOuFaSXFBSn6DF5IAezwmklOhpbFqG2e+/iUP/9CfESksZuFRXJfCS+7o+Q5X1Dsj3P34bf514KDxGEL/b7wicc9oVEG0f8mYWfimIL+a+haf/OQFvvzkb++19CM4/9QYongjHlF6vAUFY+VxAF5ALFy/E5AdOZmLA2SdNYLDQIrFkl/u6sivif1/8AzfffTZMOwVLSKG2bhASXQkGJS0CaKIrzm5rItGBmsohzAY666RrcNShpxUBuRqYUUZ0SXsag6oi/b6A5yxqx8DKyHI1zLWNId3dJXDRT6ig3+tmbF1XllxX6jq65fprMXzIYBxz4smc6SVXuS2RR8AnLZf57ffdZjUvWO+AvOyK0/D+7H+gJFSFB+5+CtFQgwM22cODbwwxh8efn4Zn/34XBg8cgnNOuBVDGrbi+FH2U0fHytucVsyUfr/kM1x54WT86YBTQXGlIMq9ZlnpmBAgpz9xPjqaVUi+LGrr6pDKtCIV1yFTy1cBlGrOhkqTdwAs/LIV06Y8hd132q8IyNVcWHR+vlvShaG10X6rAMxb2oVIwPsjQay1ybK6VpKsYDavcTxIzByKD9P0nGuUTnxJyZ3PP/8cN024Fr//459w1mlj2cJSSYS6UijZtL4YPesVkHTR//XK05zY6+YZ2Hr4z5HLOlk3StZQHEcW8MvvPsC9j1+Jud8u7HZbmRRsG71auRUt5Hsf/BvHHnI1Tv7LeWzddGHVFpI+89YHTmBAev0iPHIewRKZkzua5jBAstk0dE1HZ4uJfNq5Ah+/73W+YfRMPq3ru+Sm8n4ELFKR62+mldxdKn0Mq40tdyhcOZC+JnZWzKy6z+mRQOi6riuLL2mfZ9wzDQ8/cB8efexx7Lj9tjzdjW4KOdVEdcy/Xriv6w2Q1Bb1xPPT8J+3X+dM6pQJDwOizC4hxXggfqKRhOgPwRBE3DH9Krz45iScceJ4/HGf0zmTqZtZflzZ6gnIGY/dyDHkfnucgIvPugWhoI/LIT5Z7tVdcjmwn3/xOaoafAy86voy5NIW2ls6UBKLorW5HVpORCYX50xrXW0DZj34JasbFAG5+tsGAYtoawGv3K9aHiVfCMwEyBVrgH2xkm686CZs3D0l6+fS6TqS2cJ+OQaiZzzpWEkZqXgXTjz+aERKSnDnnVMwaEAdt4IRLZAsal/6PFd/lJbfYr0A8srrT8OXX34GciORlXH2OdfghCNORSZrIxQMMI8UIrHtDQYnBcmPPTMd9868BttsvQ0uOnUa6iqHwrapafXHgHTBQI/pTBaPvXgdpt1zG3bfaV9cecFdqKmKcVPyqiZYtXbNx/0zb8GrbzwLxW8yXc6CYwbzWSeGJEAm25xqJjF23LKHhECxH7IPVxoBa1FLnLOYg2v6V/6gycoE5KpoYLmbKllJiuVWxdYh0LlWjzq5yD2lfaDXkOWj/xEbh/5OVtIFqvueBMZ4VyeisVJ8+uH7uODcM3HM8SfiknPP4Myr27u5PlzXdQ7IXX5ThYp6JzGSitvo7Ehiv30Oxo2XPoa8asDnlWALWRh2DrInCugeCIrAMR0lWdqa45h+4xvdfY2C8OPyfk/WDyV1Hn52Iv72z4ew45b7MSCrKyuh29YqkzoGcpj1j6mYds/NsD1JVNdVsstq6jrKSxvQ1NSIbEqFkYugqyOBbFcO2+ywCx6e9g/+busz09aHa/3/zSZzmzo49iJr1x+ieTyjorUrg0HVJT+i37mx3KpcVxeUBDxaJUEfsqrOlo0yq/ToLgJmzyxsRTSITz/+GB1dcfxm319j2pQ72HV9YMYM7L7H7vwycqnTOWOdu67rFJB7HlKFEVtVIhAWkM9nISKGD979AlTDu2/Ki9hyi52dbn2PDhEkjBuGqtrw+Tygvsbb778A5EJOucHZ1jRViOKP23d6ApIIAJOmnYNnZj6Bg/54FM475WaUlkqrtZB0UP/+zycw/pZzUFkX5sROmMaat7ajvn4Ix5HkutJNhTLE7cvacfIpf8WZYy9zZoH0RgP6fwOVDbOjBAiK13TD7teIOar/LW5NsstaV/ZjNXMa6rq6jo+eoCRAUunEXdSi1Q1Cg8peYjdQI0EfFi5ciKm33YKrr78Vgp7FuWefyS+dOnU6BtRXd7uu63pS1zoB5OkXH4Svvn8fW24/ACa6oBJLJliCdELAgm/b2UqSu3fReZdi6+G/4viLOmeIa7qy5MyEyx7AXj8/AqLHSfqsuHoCkgrGs16fjKn3XYkB5Xtg/KX3YGBDw2pjSHpPinPHX38hu9Zb/8whlFOGVZKpHhVmQLY12T+4q7e/xNlburkWLWTfAb2mcReBmcaeD66O/iirSdcAgTKRcTinva2eLB03q0rbum4q/d6VzjEgXdIA/S0cUHDl5ZeifvAWOPWkE/Dl7Nk44di/sOt62UXnQZQkdl2bO9fttK41BqRrJZ5+6S7c//gklNV6ICo5KD4RpbEYDNWPxQvauIbXPFdDaYMfw0cMxZD6bfHnA09zShuaBtNOI+QtBXVt3HLvGXj19efwh1+f281JXdmB7glI+v9T/7gFN99+OY7+8wU4+fDr4PPRSaKyx+rN2K3TL8dDD9yJQMyPUTuU88cRW4fKHbTvbgz5wNQ3MGzAGEjFITx9R2KPLXtq5vTHdSVeK4Gnrjz0I5YMAZ16I/sCSjerujKCuRtvullX2oZavj777DNMGHc1zjznfOz7671w34yHMOW2mzHlzin49T57cdaVEleUPFrZ8Nk1OVB9BiQNaYVMFsuCbYpsKShTOfHWC7Co83UMHDIEeTWHkkgAnR2FOZGany/sb+csxuhRo1FVXYYFi+ajuroS0cBgHPr7Y7DjVvt2W0ti9Ey790b8atdDubexLLrygTcrAvLFN2bg1rvOxJjBTlKnurIMpkWNqKsHJLnKV0+8gMWWG4ZFueZIZRDS6FEzBtoTywp9lqfBOQYW1zkVGtZTXP06AmTxiPHSn2QIdfQv7UxzXyXNlVzRMyFQOr2TTsNyT36qu3NU7KeYD7bNhICVgXJlBAHKEN971zS8/o9XMGX63ahvaMAxRx2BZCKBadOnY8yoEUwyII5tb1O9+nWAKDdhr6xBcSXvwhejaACeHAQhwlsQC2fi1OMRq9YRKXXlGv3IUJe3EkO8K9WdqdxiyDbssj704pX4fsHnqKiqQPu3Vdh7rwNxytGXcpfHQ8/egikzLufkzPjL7kEkEIO0ktJF9y5bJPMIvFaQgvzF9sd1x5CaJUIWpF5dS0e5zrnJfDj7LUyafhm++vorlJZFumuOlFm94KzxOOyAk6Hr1P0eBAWQFk1iXkls29+DvzluT0JWec1E0Cd1Nx6v6jjQuaZu/qUdaZSXBJjkvbJwwQW7CyyKEd3l1h0dho7SzV1d8XMp6UOEBNKTpXiTYslUIo5TTjgGdQ0DcPxxx+B/H32CcVddjkP+fASm3j6JqXVkJWmti7mWfQYkfWDP2hvVCGc8OR4zn7sNI8cMg+XJwDQ9EEULPq8PnTRHXq7HwsVz0dyU4ZLEnTe9gI6u+bjm+vOwoOlr1AzLcHy5/bAjcP7pN2Dud1+zpGPQ3gLTJs1CRVV0lYNTSV2OsrDUtTH5/uOw8/b74NwTbmfLynzYVcR6DEjbhO7JQLS9SCR0zHrlHjz+1BS2igfsfhyOPu4MjBgyhAvAtk1TucA3jmJSZ81vJXQNUQY1mdGYEdPXLgoCcnsiu0pQUkxJ23FJo0cWtRuYHuFHBPOe36QnIBsXL8KwoUPh98l4/fU3cPWlF6C2ts4xRP99lx9vuvFmnH3OWWyZaX4JdaisbUdInwFJ16+laZBI8Ztl9bKY+vBFeOWtB1A/qALegMLuKmVXBYF4oA4vtKUxj87GXHct0iLivJrCLTOvxbsfz8LAIQ1oWZrEAXudhL13/wPG3X4Mk83vn/xvlJeXQPL4e7dytsZJH+prvPHu4zCobjguOPFhDBowaLWF++72LTsDj+Xjli2XcP7pJ7PZTf3zH4+F5HGzvB5QP6dMpIBilnXNEVl4JRX46YcSKRS7rU6Okc7X4rYUVM1geY2KyI+ZMrQNSXAks3l2Yw3SiSwsly20snixp/AybUcx4Yfvv4fq2noMGTKIQfzwjLtx3TVXLPe9BwwchBf+9neM3GIIz7ZcF1ayz4B098S1ktSpf+OU8/H1gjdQPTDAVlGSJKQzabaUalZDslPrrkVSr+JxfzkVQSUGyyKuaRwPPTcVs166h1+fWhbD/vscgXnNr+Ld1+Zj6q0vYuTQUb12ezgW2wEk0eCumvxHlEcH4bJTH+8bIE0a8ZHjjCrdQMgNIqL7JdecgiXzmnHHpFn45W6/gmUZsG2BAdtNSCgCcq0BSW9AloysGrmk1ItIRACfIrFCnLjCKAA69m3JPJIZIgWYKIv42FquTFPVjSsp4UMj1Gn1HOLjSECa8CpSQUTZqUu6XFbq+Fi0cBG++2YOdtx5F5RXVKCzowMXnXcWXnv15eW++3kXXYqJ465i7VfKuFLb2NrISfYLkD3DzSWt33NCp7HjA4zetg6aprN1pEVlDy0b5oQOFfpJBuORB56Fz1MOsVDGoNiPJDQmzRgLBL8DzAiQr0Ik5MO8ec048/hx2H/P/eGRS3o9+a7LSoC89rZjEPCWYMIlj6O+ahg0NdfNAurtDZzX6zBML5dgKBadOPk8rjvSDYFElw1DgyhSk7STIOJjUIhd18lVuZm/idtvmNMKICF1uYIAFck+usuwbKSyWgFAJj9SaYLqi70RvQm4rA9L1rKQ8HHLHemcygrMBESyiG5dsie97uOPP0FHyxLssfdvEA0H8OUXn+OUscdi8aKF3fu1+y/2xCsvPscMHtIRogZnikPXdPUZkD3pamRNiCFz05Rz0Jz+EFuMqkE8uQQehODzBbC0McHUs2SnwfIX1BZF1LlUJodIoKxb/oLe4557bsRC7Sn4fD4GMVktcnNPOuIaHLb3wascLe4CklzNCXcdCiMTxA2XPssW0gFS71xWN4Y0BJXdYmoHu/2ei/DsSzNWmuV1a6duaFKsQ67pJbfy1xFoyNVUScRYMzip4rZI0SsIgG52lFukTEdQmawctUe5ynQrvntPa6lqZnf9kbs+VJ2tsvt+9Oh+Dv2eUzW8+uIsZFQdxx93LIP3gYcexuUXns0fQzXJEWO2xinHHolwJMyZXCrBrM1Y9j4DkuJGWu4FSRaS4r32+ELUDYwik0mgpKSMt5nz6VL4lCiDkdQBpt06C9uN2YXHwVEcxhOIPY42JlnJ+548A3mpCUbej0yuFS1Naey8zcG4/Jw7WB+nt2XYOrdnUeli/PTD0bxQxw2XP8vzPVyw9vpa/j4WLIM4jX4sWDobt9x5BT788tXurhEqbbheASV0ijXIdQvClYGHVMXJqtHFTdeIG9+59Db3NS44XfYNlVJIMrK3pApZSwIgdWq4mVj3vYkwQJnVREcLausbOPZ0ZT1am5fitltuxMF/Ogw/23lXKLIH5511Bp59aiauuOY6nHDyqfDJTnKKFo3fW5vkzloBklzWpZk30TCgAXk1j1AwxFS4xu/bnNixMYdjjz8Lp5xwBevbEBgNgzKxlByh8dYWu4J3PHgZ3v/qbvj8TrtNOplAqiWG6Te8xtZu1S6nyIC8YfopnAz6AZBOfNn7ax3X0zA1TtRQCef+Zy/Bp599jFvGzcQvf0ZyIqS1QsoFxCwi2XmxG6BFC7l+wUkWk4BDdUiKMcly9VQm7xkTUqKG/k+JoVio915Fd4yAA0zHjXUzqwTAF555Eg0DBmCnn+/G70f/J7B+9MG7eHLmTMQqqnDUYYfC9Phw7BEH8wG4/c6p+NkuuyHsI1db5n7J1U3xWtWR6zMg6U16DrFhxfDp12B206NoGFwOQ6U4y49MOonOFhWLvk9gaN22uHvKY6iMDXHocqZeSI445QrXDXZ5rDk1DUNuhWl1YNFXCiZdS5Z1V2f/C3Fbz9KLawWJ5XPnY2fin288j8lXv47tt9wNNrk9IpEDhB/Fgc53sWEbeXhkAZ2dBpc8nnplIisD3HDJC6ipqllpNrUn7W+VYC/cbNzPcrclINN+k7fggrpnbE5/IzqgU7JZPbFh/cLip393ijEzOZ0TOQQ8AtKK4CT3ksDr/r2iJMDzPnrKOtKQLDckJd+IQE6lF2LwUMxHlvV//30XTz85E7vstjv2//3B3L5HN2LKBD/91BNsKUeOGo19fvM7ZuxQLLnLz3fDpDunY+TwIQgoEt9AKONaXx5aI3plnwHpXDQ6bNvglihSkrvj3nF4b84UDBlZiUxK5E4JUv6muiO1XV16yXT86Q9HrrJz3wUYua6PPXcDuqz/wjRUNM1X8ZvdTsHpY6+GT1R4fFwykUFpaYiZMnRRy6ylqaCzM40pD52PN957BDf+9TVHhKqgFkjXNJHUPR4JNPWVXG9Jtvh3geYzezT8+93/YcZjN+Hzrx0ZkKP+eDb8gf7LF7qXr1tSIUDRZ9OAWBH0fpSGd+W3nML1iqCkC4AGp9NrbIu6E1beD/rTQ2XD7wG5mI7ldMBJj+Re9rSciUyei/+U8IkGHU1VAivFpgRIilScgT1kIKxuHiy9F4Hy0UcfwSsvzsKYbbbHscceh4EDB/BNwGXtUOmDyh09EzuUaT3n/AuZSUTnntzWNR0+22dAOoV254IiENDz5165G/c+cQV3eChiKRbMn495X3Vx3EhNyReedR1zVle3XFBOuv9MfPDF31BZE8SibzUWlbp70uvYekbFwZMAACAASURBVPSWjgZrzmagsKWmXbFNTtx0dWVww7RT8MHns3DtOX/DnrvvA2qvgkFDVhwrQ0NgbesHWQ8XmHkzj1nPP4wnX76Vt5t46WPcabKulnMzoAlOFpdpVA3wKmEGIn1vcuNpuYyknrFvb90u62rf/j+/D4HTiQtJqMr5nUa0EiBpUbKGXMiQX+aSSmESHQPRXRQPUtmEXktZXtJ8pUeyknffOQk77vxz/OUvf8FW2+/MmdxEvAvnnHUGlz4IlLQImPT7tdffij8dtD+DmtxWSRJ5TF5/V78BSUCgMTZkeahb4qapZ8Mfy7PcxdeftSK/2MRhJ43F2KMuwcC6Qd0x2qp2jMEhOk3KT7xyLcqryrrfj4WrDj8deUPjC5kakn1KgBMsbqGe9HdYvfyVGTjn2Ptw8AFH4b7HJmGXnXbDqCHbch0Rggzd1GFoOhf7Xb1XyvROe/hyvPXeMzj9pEtw9IFX8LZr09HhJMCcmNNdluWUhByr6PBgKVEkUCtaIRvMOkKK5dw4PBYEGu9eXKs9Ai44aVhOIp1HIqtyLOnGlmQtaSzAqkjtdHPkUXimhVRWxVNPPIFZTz3On33o4Udh2222xrARo7D4+2/xl6OO5L8TEKuqa/DhB//FwYf+GVdeeSV/BmVlU1mdkzv9XX0GpPvGbCmpMK4IiKcbMeORu/C31+/rbkTebtRv8fMdd+tOxlh6Dh65dyL2D1lMnceHP/rMnZj18r3cwb9kcQvT6HbffS+cdfL5UMQyJ76CyC6sCxqKZ59++TbMeHQSrjnvIfzu14fj8NN2wIF7n4hDDjwKkhQutHoVLCurmjs3FXfgKwkiT73hRZahXFsmjmsVeTy0RRqxNnTV8aHpRkCJL6+XrOaPlc/dco2TcLKZqldcfTsCLqionUrVKCEjcbbWmbJswwcd4WiUyyS9JeUo8UPOF9U8//fe25gydRq++forjh0HbzGSkzpTpkzFU088xoAkTuvwYUNQXlmDnX6+K8oL8zCXtKVRR9qy/RwG22dA6jBZEsMtjNNVS3dwspIkMDV8xCAMG7gV6utGwtKot8wROnbZNL0dUtddpbiQsp0E8vufuhH/fP01SP4kyzBSwf/q82ZgcP0ImJaMXC7LVs6N86hJ+dFnxzEgx134LH6+0za4eOJh3FEy7qLpkL0RaPz+NA+wC6KnBJIV4Iud9v/G+47E8AE/x+lHTS4kc6g0s3K1u75dGo7bZJu+bpWEbuvIRi+PtNaJ1pYOfDn3f2htdrpjSkoCGDViO1SWV6Ai0rCW+9C3Pd0UtyJQNbalEQv7urO0eU1HJpVER1szBCOPkSNHo666nPsae1uWaeJ/H3+KGfc/gH+9+Tq7p/vu91vu9nD5rATKO6dOw4677M4sospYAEGvDGobI2Fl+r0/q8+AdHVO3WSJC0hixHTE44hFg/B5I2zBKIPICQyO8X5gufS2Y1RPpGg7l9e5o6It6RDQm9rnwPQsQ13lNth+y1/ixCOvYk1Xsh4kouxmKinBdNM9Y7mX8s7xr6M1PhfP/utCWO074taJd6EsNoQ/+uvvPsCNk67EkX86G/vvdQBnX+976momyJ982CQc/NuT4PVRuYTuoGvuLjosIYoffug4SGSakMh28H588OnrmD3nIyxumo+s6oDRlZqkmw+tLQbshB13+hl+v/fY/pzP4raFI0A8WYoNyRp2plSuZ5ILSy4n5TpoeSwN9QMG4GfbbctdGytbBO6mpa34xwvP4Kbb71wumeNuT5nWayfcgOEjx7AhopqoU/7w9HtgbZ8BSaChTCG7W6SpapswLAKFzJaG4h9a5JJReYPCJzcNvep6oAZTMLuBRm5aVu3EN01vYcLNf2VAepUSDKv9FYYP3gG/2+cIx4rZGsycAZEG8igC3F5KspDfLX4PH38/Ha3fV2DmPW8gHGrgWZAfz34F146/EBecOZHdWoofb73vGMxf+jHGn/sal0to7EFAiK3SzV7dVe96ESaofGHi0zkf4qFnr0VLcwcqKoJIGx0cIwcjBisrdHS0IJvReHyBrlpIJhNQkxEEfEG8+YJz8RRX/44AAYmyndGQlwkGBBD3eiQBq7nffI0P//c+ljQuRmVpFFtvtx1GjR6DEaPG/Ij1Q+dTTXTi3ieexx2TblopKE885XSMm3ADyBLT1K4s10+Nfo10p2/YZ0D273D0fWunruew8p3Cu4a2eBPufOAyNLXPZgmQ0ioRZdU+xFtkHH3wxWw1eBCPIkCQdKTSJu55ZCL+8e7d2GvXP2NJ85d80ZMEx0M3z0PMF0DCWoIJU0/HsrbvcPNFbzGo//3RLNx019EYWLoPLj7zdo57ScTZo6S5A4RuKgaRyw1HutLJ7FIt1YJpCvDAC0HMw0ICgl0OVRVgeJoh2SEosoSsEcdrr72FF968HWJoCUrLA1jWSMLMKURKouhq9jK9cOSQnfHLnQ/EkMFboqOzCd989xVaWlswqGEQq6QX15odAVd3p6YsiGxeR1dKXU66o711GT7+33/xr3/9Cy3NyxAIBDBy9JbYctRwBucWQwYhGnPIKrZlIZU38OC9d+PiSy5abofIbSUa3UmnnsGWmEoelFlv6cqirizUr53fKADpFsNzOWL7+KBbcdxwx6X4aPabSKSWoLJyAMprTZiZSqbnXX/xLHhsHaYhQZJF1s957OkpXNgnyl6kVIISNNDeCNx42fMYOWAk/vb2Q3hk1k2oLqvCmUc+ghEjB4LKLDTo9eLTb2fFc3fMHPFaJS6RKAXXGDAtqiU6iRZBNgp1RQJsDpKHRh5EuDZ7ybgjccqx16GhZjDe+fRJPPnqtXxDIfCRZg/dWLxiGbecNc6LY9yVk7Hv7kfynMuwP1JwdU2WEXHrrP06o8WNu48A3exb4llWrYsGFcQzmkNQL9RAqLuDsvuNjY349KP38eabb7HFXLp0CSdxaJTAVttth7q6OtTXD0B1hePW/uHgQ7tjSHpOBPMJt0xBeUU5Nz9Hwz4ueVAcWVcW7Ff3x08OSPpCFHcaRgZeJdgdF5Is5NQHr0RXvBP+iA6RrVYFgiEZYw++BfFkBxqqt+aODAICabO+9s5DPBynJyAfu+NzPohnXvUrLGudz4NZx532FuKZBcx/zXX5cO6JtzGZgIv4kByuLWvr2JyYovqrk3Qi+l+hSbkwn9LpFnH0e4hxdOqlv8IvdxiLHXfcBg8/P45H23W26Ui2ejF0jBMfWglnItQffn8Ydt1xP25JK3aQrJ87CcWR7ckcA4QkSEmpjkDpLqLgUe2QapKLFi1mQP7txefRvGwpZ1dpUWMyKQbUlJciWhrD62+8tRwgyUKecNo5+PW++6GsrAxBv8KuKgGyPOJbbqze6r7lRgFIErsSmXlDiuZUkyBpjjxunT4e//poBmdayULShV3bUAIjEYVqGDj1yJs57qPR5Pc+fjU+mPMYQqFy1lMtrfIya2jcec8hFFFw6Q0HsRp5VXU5Jpz5H/znoycw4fax+P1e5/PU5XAoyIDUDRW2GYAp6ghK1AWisVK5W8owdFKlI4tpwQZ1ihgw9DDH0ST49ebntyDV5WjPRqIKlnwP1hCK1ajcERORdsT4cx/jBFhxbZgjQGR1mohM05BlUUBHisYBLD8W3QUm7dHS5hZ0tbfgqzlz8MF/3+m2mj3ZOSvuueu2Hnb0WAYkuarUjkUEBZd43pdv+5MD0snKUl3QAqhmQ5S2QrlkxuNT8PK7tyCd1FA/NIpMQsegoeVoXiDyGLkrz3mI64buBKx5je9i8ODRmPv1AgwdFcVXny1hacjf/+5gzHx5HOuuDqjbAhce8yRmvX47nvn7rfjL/vfgiEOO4nKOqqXgVXz44qtv8eXX77DAc7QgtOWxNY4nSbWcllMHpQ52MLhI8Ov2B8/Dko73UFYZQT4rYOniFsSiDYiUyojHlyKf9mLbLQ7AlWdNLxb9+3J1rsNt3JkcTpJHKMzo+HHzstuW5SqaL168CFqqHY2LFmLO7C8xd/4CLnuQW9sToARIKomcfsHlrIBANUjHPaYRdn3vj/zJAUnHnMBAKgIu35T+RqCcMmMi/v3JQyzHSIDUMhJEfwtETxkPVz3it5dz/PWvd17HxLsOh+zLYcttRuLrTxMsvEWSlPllw7DXvrvgvdmPItlpYrvtd8UJB07AGVfsD69fwOWnPoNw2AdF8TAJnpY71uD4Iy/Cnw4+G4ols7CV4jG7tXUEkUawZ2DoPo777nr8UrzzyXPsUkNuQ7zNi+rYCMixBZj3bTNKvKOw45g/YNedf8lWvbg27BGgrCsp01Fnf8gnFShuzkgC8nYo9uNwwraZfifoOSCVgF1ajeH1ZVA8FlKpNL6bvxBdXV1YtmwpPvnCcWlpjRi+BbbeaiuU1g7mvsmGyghzZxNZvV+Z1p8ckJQksakLhOqnzGpxCrW2aOGVNx7E3TPPhmjVoLwBiIWrWbGOygMVlWX43R7ncsaVXEXi1A4eVoNomcIW1BCbOZvZtaSMXcaM3sS6P3WVg1Dl2wsvvjUJ++11OE7684246c4L8Zu9D+Ixc0Rxe/7l5/DEG+fCLwzGpKv+hlBJJRxWotMGRIpzxDm1beKpBpjtM/n+k2FIi7jJmpY/QhImziDY3bf/I7Yd8dvuse0b9lIsfpp7BAiUqZzOWq7kvtLjsrlzoQfCjihWKgF/TQM6F8xHoHUerE/excI9DsXI6nIM32b0DxKT1AAgCPi/9q4DOqpqi+7pk6npPSEEQgdpFlAUFQEVFVEsgA0LRUGKItJEQEQEBEEEC0UFVIoKCMhHRECQ3nsIpJGezGRmMn3mr3NeJoZqEkoA57pcQPLqfW+/e+85++ydY7CgoNhWKqjlZZU6Sq9Qiw3TQa2QcOUHkc4r2ioBSBu8DgWv76g+kJpQtCuQoykfSRfpqyGkEc4nf8GvcikTx+6wQCpVn6eZShFO8v6QKZjUxnYDO3f/jXcmtOdiZV2oByeOn4Quwoz0tHRERUfgtgbd8NLjY9gSYNb3A1gwi5TTczJLWIE8MMyOY7u9LNBsdh3jeksaZTNOFUEbKELf7l8hLi4Mwz7sjjd6juHRlhoJL289+A0yM7Iwos+PaFCrLQd2vKJ8iLxBPKXNKTrA29OUe+a3I7Hr+AIo1XZkndTwB8AJI2JDG6PDXS8y0P3t+ukBo8UuiGFZrHAu+hTQ6eEOjYYk5Qisd3XG6eSjaL59KbzJB3GibmtEqtWoP3wCFKqzgUUAzyqycHlY+UJqqrGMDNYiVKe4eoD0eosBp5aT8DyCldoBECOHghuUq/OxWyhd4AOky23j6KmLyluYvSI0Amh+UQHsdju0uoAyUWRfJQd9sNb8sRofffYyenR5B/fd/QBmzZ8Ao2s/nJ5ClFgLkRT1GMa8+T0Wr5vEVgKJSYkIDg7Cgb1HuQKFpCjzskqQEF8HdmTC6TLD7dDAbM5n9s/g5xdhX+pi3pds8B69ZxD7jBDJYMOO+YCkGA/fNRxd7x3MHwixtAgWs4ZH1BzTPkwd8xfW/TmHUxuksOdxKpFYT4PcLBtHbz96/2vUCCdyOwlp+Tmp1w8kwVKUR3cfQPRMQY7DFRoNaf4ZFCa2QLbFgqRjW866XO2QKQi9uwOrlZdvLJRcaGHZEZ8kCP1JJHNyj75qIyRFMrWBCtZObdKoOdLSk6HXhjOQvC43vGI7vF4qd/IyY54AShIYgjW5CMXmQqxauwZShQk5OYU4fGwbTCYrtNoAaHQaxMbWwB3N70FCXBJCg9QQI4L1Vuctf53XYlNH/YZTGQfx44rPcSzjTxQZ05AU3xatGj6DrYe+x8nUXRy0cTm9DMKGzaJxdJcNmiABCGRdHhgq4twlRV+p1vKlp9/FFytfxaaNy/Hkw4PR49GhXH+4bOUCrNzxHmzWIrSuOxg9X3gXARJB3YCEsGbMGYWo+ADUDG8Di60Qh5I3wmrQsJ1CUKSdz+cwa9CsTidER9T209+uJySWXgutFY/uOQjF8K7nXZ2p7ZMI3rseTkNh2e9EtRshctQMqMIiz9ueSsDOFJiEOk2fcY/LjfrxIbxuvSpTVrImNzjOwCXNQ2xYI5gtFiQmxqPHE29DLQ0uV5lgY2cgAqfHLS/VoSFrsTOYPutjFBSdQaEpA1n5h6HT6SFRWvgG1aogaNR6eB1a5q12uv9lJJ84jclzeyAxvgm6Pz6Yc48Hj2/B7sPrOPFPgR2NNASF1tO8L/k80nRWIQtmazlnbiIiExTYd2Arpz7ItrzEfgZZyWpWtaMA0LhZXZCXk4duj76Hru0Hw+sqxtLfFmHVlukQSQ1ICHoY7w78nIn19FEaO7k3Cr1rERWZhBKTF4V5DrYdINFntU4Oc6EKVmcKbCVSFOW60KT+rZg+ZuN1+Er+ty+JZi20hiwc/wZcO89+Ps73v4Fu0zJY1/0MWWBwGTDV/cYitOMTF6zgoGlwgcnKfGxSs7PaHEiICuIC6KsCSKqKmDLvZXjEeVBIha8E2YG3u/spvNpjOAKkQrU0Rax88hOUsNcolZTTgBseZOemwmSyQaH4p0h07aaFWLH+U+arShVOqAPCmaUSHdgCCpUbB3elQqFzMAf0WMphDtwUGbN5Oxn0HEhxe0uQdUqCZrfXYB5o/hkJRPJC3N1oINTBNtZ+pVxmfM0wpGceQ2BAEno+8RHS8rdh4fL3+WPQ75kFHHQhQsKCnybDYDRAGZKG8MBGGPaqoMX544pPsXL9l6hR14PC/BKYCjRshR6XKIfJZMKpIy4Ea2ugcZ12aNykDoK1Mf7143WMe3pXM//eCOfY3mddpeLeRyEm1blzAClveTei3p910ZIqynfS7JBkPBxOF+sUUxCwMip0FQ7qEOmahJHTin6D1UyUNQ9q1WiGQ4cO46E738Kdt7dHgFyDuPgELnUi2Q0PBOkMmurR1JXWZ+UbTXXzPC6Yc45j176/sHL9HJhsGVBq7CwLSc2Q70XD2nej04NPYs+eXTh09C9k5ifD7jBCHyxso9boWWg5LMEKh6uQAyvaEAfq1xLSC9t2/MFFzyKZHRknDbymfPKhN7Bp3xycOP0XQgMb4dXOc1itjqak3699G25zDOvFxke2wMBnf8aZgkOYPLcnAjRiFvGy212oUUcHpcqL4kIP4kNb8cepVlwTqGSRzJ8Vqc6+3+v43bypL40HCocDHocVLlMxXMUGeAyFEOVlorjIAMei6WeNhNQZ5UdGX+cQICPf+/xf7QJIB8jr8fIUloqeg7XCe1qRVmFAEtfyldc7I7aJEcXmLMhlQbAWyxEUJobDKoExR44GdVqgZ7chLFTs89YQ8ovCuoqqPmg6KxJJhSQ769wIciBOMVBYcBK7D/6J3zf/gOyiY7A7C6FUuXj6d0fD59jGTi4PwI+/TsWpvPU8PaUWHZOAetGPIDV/I4qKTzGYKBpblOdh8rbNYUB4ZCizZ2h9KfEEo2XL5kxe90jO8L20qP00Xn5yPFZvmoP/7RnHICMDIXthFIb2mY3PFw5DrnE/r1EdJQEM6lzzZiglsWjbeCja3nUfIsPVgFMFyGjhT/dJEeiKP4yKPDD/NhfvAXq3XHYbPFYLPDYrHGmlZVb5Z+Bx2GHLyYRIIoUtPYUL4yiKSo3WihcCoO9M9Dtv7UZQdXwagbe3/VdAnjXoVDKgV2FAkvvVn9t/x+hPuqNucxECdTGc7/NVMdCULS9TjPZ3vVC2rqT0CCm7WewkeqsG7B5AIS6VVaQKLsErw2YvhpjLuJQglqHTUYS9+7Zj4ZLPuSbSKzLzCBeqT8StTe/Bgd0n0aTxLdh/YB+r3mkCYlAz5F4YrIfgUBxH4Rk9IuOJhGpF6mEhKqbUC+LNbnMYcs8UISRWxtNNXbAEYkkJvJZEBh6N1Ov2jeaAFAl3acWJCNEl4GDaT3A4bAjSxyMwRIJCQzoU7vpl9D0fMZ2pfxS1Iw/nclFlP5CuXA/4gOcqyi8b7fiDn5cJFwExKx1iZQAsB3bySSl6ei7wfACkP33t3CCO9JbWbIMnCwyBt3ZDqOs0Ps9e/crdlXCkigPSDRSacjBy/GswYDO0eqES2mEJgdnoQnCYkNI4lZyF3s9Mw4MdO8PtMUKNcKYpBXFy1ASnQwAe5TDt3iIBLFI95yUpFSIVk7W0AyKFHCtWfo+5Pw2GyPtPbs/uyoZeH4SYkFtxW6NH8PPyH1jcuG6Dmqx6Hh4rRl5ONgJkidAElzAgya6cWoBaClOBnBUIJJo8HumCo41w2iVolPA4Bj4/DdO/G4lDmXN4e5UynP88fuQkr3H1gUEIj1IiOysfaldTvPPW+4gJrwubHaw76/WSVZ9Q+eFvV64HqHKfRjffiOcDnvXUcbhNBrhLo6EBLjuchoKzRjwf4CitQU0SGAyJNhASZQCkGh0U4VEwH9vPgZ3ygJR0fAYhrw1jrxEGiohS8BeWXblyd1oJQFKAJkAtx2/rlmLG3FFQBGVBrw9GaHAcs2cossnEb5cLeacDMGLQTFZvK29BQKkPnUbL01Sz1YL5P0zjteIr3QdxxYZGrSqnBuDGmj/Wss0caaXGxyZyhb0qpJC1XXOzLCy70bhhS8yd/wXLfcQmavh3makGBp8+SI+j2yyo3TASx07sQUhYEFeDUCNqHU0/ic2jzNaj15sLmNI2YWZfnMxfA4fNDaVcxx8YKvmKDq8Bt7QISq0BRoObVdab1XkM99z6LOok1YUUMrhcbsgVpJJQce7ilXyYN+OxSs6kwbnzT5iOHoDXZGDQEPCEEU9QYPBNOWkko58R+Ah48rAoBMQn8jTVHRolADIoBBK1DuIANeRaPSRyOc4sXwDbrHFnTVt5vTh6FvNeKXF2rfLIFR8hvcUQeeQwWd3YuHUFvl82BxbRQa7vIwvzvLxsnDxSiHpN9bDZ7GhRqw96PDoMYnkR9h3dgdbNOrKHBo0iQgRKi0/n90Nq+nF8NHQJE7Rp2ueTZ6T116//+xnvfvAS+r42gKfB3y39GHuOr4Sp5AxkUg3UGh3UkgRYCsQ4fPJvJN2i5lpDMoqltIjaGw23LYi9KK12I7ziYn4oVF+pCs7l4BRNQynl0bhWR7i9Fqzd9C1SsrYh7aQwelNwSBEgEOB9OczaDaIgkbhZJ7YoW4bWLdvjoXZdUTP6Nq4a8bfL7wHfqFj43QxITh1hoPkAR0f3/Z3+tEoV0Le+H1I1OU9JmHUjJkCGR0GmDeRyOl9j+U0qiBeJuE7R7XIh+9fvzwfks/0Q2b0PyPDnWoGRR+KKOii7SihJqoRUJYwwJCy1ZcdPWLfhVxxN2caJcrnGzMGQsEg50lMcGNzzC2TnZeDLhcPx4dBf0DDxdg6skAxianoqPlvUD2lZ+9Hnya9ZS7VMup/J5TZs2LyZSeO3N+yKd9+eieysgxg2/kUogvIRHKJHTk4mp2BoykyqcXEJIZxrPJOZySNkqKYemja5A4uWzkTdxAbsquUWF3KAx+EuQECACrfUfgSdH+jFvh6UY6XRkEgGFOkNCREs1YkCWGJxQiIlyRAFB7OoUQpIpvDAbrOhMEuNV58Zh0favXZeNPnyX8//3hFK8rJROHcK7H8shyoh6YKALDl9gn8n6fIyAu9oC6lKex6T5t96jgCZuWAmnN/P/Ae0tRtBM3IWwsJCrikYKwVIYfRysKAvv6Sl5qU01Vz5289Y89c0nk7aLAo4nCauBdRI68NhsyPPsguP3/0BnnywN6uFe0QeJnDT+pDqFgkUTz08ADHh8cyJFY7t4RFy9CcvoGObnhgz5HNs27sJ3/wwCTK1FQWmNKSnpvK1kGFsZoqdrcjv6RQLt7cYedkOduOqFd8EKVk74DYFIzfbwFNbS74Kutg81Kp5C17pPAvp2fux4u/hyM3wsPNWZGIxwiIi+Zh3Nn4Jt9TvgrAwOc7kpMJckoESuxlGUyHScw6wQzQFh0T20DLZSX+t47/B4NK/J5Dkrf0JlukjeUMCHYGvfACm/Gip7DkEYe0eqxJ4aCROmzEW7jXfl10U0eSC2nSoVDT18u74n70rPEJSHpHMTUm0ifKHpLVKQZjikiKe6v26YR7zP2lNmZGRzutJImeLvFTBL0Hj+GfQ/8XxPC112wuxYPUc/PL7FKaz5WcE8JTvhadGsDwjySrQCEmAnDb/DR4hRw2eKRQGW4uwfvcaGA3FcNi8yCk+xHeTfDSdp6a0tiWvEa89FHl5uQgM1DGDZ8f6Aig14L+TzAeJZ9Wr1wwta/bhj4ldcgAqVQxM+RJO/JeYlXCZtbizhWCqEhURjbp1GiA6vDGzdohUXmy0Ij3rFAM1QK5Ei6atWIKkvG/HlXpQ/6XjlORmI3vsG5yW8IHQt07kwSA0mqeoXqcTxkUzQbS2iKGTuVKjsmapTocd2WP78bnoHEyRmzAPASp1lQB+uc+pwoCkVZTDZYGIhIpFStab2bhnGeYsnIDQaDmCNHE4mbYfIZEOWExerpqnHKXbLUF+XjYSQtpj4ogFDEiLq5DXg7/+PhdhMRIWWaY8Y+/n34U+gCo2SMncjsUr53FZVdN6HYR9HaUMH5nAK/U1UsRb/9dirFg7C6czjzMrJyxGjuJCJ0+RNYEO7NvoRXiMFlG1zBwZJhFmyp+SOWtYTTdXhpgNckjdkbB5cvgjQoGd/Nx8aIM8UCiVkIhUaJr4Aro+2K9U+e5s0riQ+hCMhPytaj1AQcD8retRPPZ1PsCF0hOa/uOgbtgcdpMRea904O0CXh2GyM49Kg1Ia1EB8vo+wsfggNGrwxDeucc1iaheqIcqBUixl8SXqApaAQX5sB9di3nfzWRLOpWaDE6iYXNnQKeJKgNieGgCl0RJEIT2d/TGI61eQrG7iN2q9h9bB41Oj5zMLDRv1gq9npzFpAJaS5IkBpVV0ZT1iU4v450+08HsAZeXGTA0QjntXlaAo3xfblEK5iyahL92LWP6XN2kZlzhQabOTgpPoAAAH25JREFUsbFxSDuVxyClj4Mhz8vK6FSRYXFkou4tWqbCxQS2QeumPXD42FbsObmU9XAoakvel8RTJYevPRtNGNJvCtsVCN4bVFztYRMXEm/2g7FqQPTtRYBM/2b6WWu68sCk6GfIm+MQEBIGS1EBcrrfJQD3mb6Ie75fpUc1w7H9KBjwVNlFh325BrrYi1sgXt7d/fveFQdkqQAUaVyWl8J3lZTgh1Xz8fMfU7kCn6Kb5IJF6zfipJLSWmRsCGy2QkhdNTB52P/gcJnx2dyROJq1FIGB0cjOKGDT14HdfmBzHp+UPxUeT57+Hh7q+Bje7veJwJdlwVsSnCK1OUAsk0FRavw6e/4I/jhQOsZeFAp9bCZX7utVMVDoDcjJzsOpY8VQBwSizZ33QqES8UeBGoG0++ND0b3Lm3BaRXhvygswi/ez9AZ/aBxChLZFne4cPSYXLn+78j3wb4CkKWVAUkME3HYvEBYJ47wpECUfhGrQBIS0bFNpQGavXwnLx2/xjUhb3o2YS3BVr/zdnn/ECgOS9FKJKEuqbL4kPpmvkpw/rS//3rkeC1eN4lFJqw6HyB4ApVqPE2kbEBwaAb1OhcJMJVsCEP1t9oIRSMvfyrk+38t+a61e6PZ4f04deL02rNm8EOMnDsMDbbtg5JBxMBsVPHKyTYFIwiMjzxK9DmTnFuCTL9/C3qO/wW63sJaO0Z7CCnRmayazeY4dPgV7iRih+ih4pBbo9FouJo4IjUeNiNvQrk0XwQ7d60Rm3iEMGNgHYTXoI+NEkSGHWT6TRv/Ao7i/XZ0eOHfK6jtL+bUk/YyAqXthALwOO8Spx6Ht9Czk2sBKX1Ta/E/LRmP125MQeV+nSh/jSu5QYUD6THPYbNRTukZisz2h3pCWTam5e7FoyRfYfvBnBIapEBaqZxVyilYm1Y+Cyx6ApOg2cDhEOJm6E/nmo1w2RYA0GgtRJ+pRDHx1EiJDwrlCZMX6eQxIGiGH9J2EVf9bgfDwEK6goGmtWC5iIrtcIshqUKX/0tXTWXVueN/FKLamY+m6D3ka7bZGYPuyFChDBW5paFQo2nfoyMGkmPAG0KnCGeyCDYATbpEM/1v/OyLCgzB7SW/k5RagXvBjGD/u8yvZ//5jXaAHSvJzkf1+3zKuaXlQ+oI74mZ3Iaj76xArVZDIZVUCIx03feRrcOzcyGvV4I8XQlON01XGUUXzkDRV5B2kPsMdF5vBCF4fFDxxlhm5bt37C2uSUq4vvmYgju0zQaVV8FqusLCIaxhrJjRhL0iVSsPcUMopxuo6MiBJVZwaVV68NeJlvPD0IDz3zMuYNW8CasTXwfNdBvPvWUlc7ILY5WIF868XfsUqdYU5biyauZcLql9+pxlHfPdtNKNe3cbo2OFR3rdRndsQHh4DtVxf5uZMB3Q77JAohFwrfWQOntjGEh/FRhPGvTOfPwY0TfflY/2IuvI9QGvy4u0bYd64Co50gSBOfFQieDP7JqEOxM3vhCamxmWxaBwmA7Jfe4iDOczMGfUZZKVpvSt/VxU7YsUBSRZ07NdRgvT84zAZ7UioEQeNPBgFBiMyMnOREB8NvTaEHY2Lzfn4Zul4HM/cyEpsREGjWkYaDZPiW7NPx+o/57LHBYkgk7fFY+0G4pkOoyBVOLhyn9Tfps4ZwHnIwf2GYeTE7gzkQT1n8FqS/5PIQIVeNIVd/vvXWLBiDIryLVg04xBmzZ2CI5m/IDc7HxHa5pj2wTJoAhVwe6g8TAWb1Q2RWAyF1MuKBxQy93oV/HMS1SXZjsMnNmPEhFcRG9oQn324BKAKFTi5csXfrl4P0NSVaHM+QIrzCJANoQiPgTSQEvaXxy2l4xuPHygL6FB0NeLRbpd0w7p6d/vPkSsMSKGcyoS0vBQsXfkVtu/YiriEaIREaSB3hWDPjuMQBxjQquX9rLDWovFd8EpNGDv1NRTYDsFq9rADLRUhU4EwrdtKPBnwiIpRWGCE3ZmLB+8Yi87tX4JOE8gAI5vzEVMeQFzI7UzkHj21Oyf6R/ReVCr772B7OonbDZFcytIb3616m3Vc33jpI6z8/WvkpXphNOdg2YI/oVfH8qhKIlqCUJdgbU73Jpb4ysTU/DOf7urr7zyH3fv+xszJy1i6ROIVXK2uJZ3qWrwI19s5fL6hvuvy/dvX75fb/2wz8MevZQGd8NmroI0XZECrs1UYkGZ7Ib5fMg/bDy1BiYPk/R3QqDWsmQpRANRaN6QiLWy2EhYPJsnGmOCm8Nr12H7sO56ubly/A41bhiJE3Rwipw4louMwWXL5/omW9kz7j3Ffq6dLg0ZeHEvdjkHvP8ymrUn1E5FRvIbtBB5uNZLFjclnkWT8vW5BQIsAuWLLeOTmnkZBugaRtUuQcsiFT8etQJu72sFN60MRKRiIOD/p8lrZBJZ1f8h3Xk7yIzT1lkGKAMxfOgmff/Ex3nxtCh57rBvkEpIN8ZbZj1fng/Of+/J74MzkoawKQAGiGp98X+2jIy+TKrqGJO3RQaME1kpkggwavZc5ntSI50nRUmoOh6esRImEiqnpVNEoMmVDJgrg31Plfq3AJyBRmHDg1ErIZVqeutZJSmIJx46tX8fj7bvhUOr2svVbYiOS6zfDUhSI/s9PY8VyAqTXS1Q+SsbLWZ/1lw1TIZFbOf+YesSGrp1fQb9eo2EvcUAmc8PmNGL9ho1ISEgoEywu/zX2fXlJZW/4yHf4+oeN/ABquZDGoTpJv4rc5YOhuo/gstuRN+BJpuRRqVXCm6Or+5L4/BUGJBm2ZmQeRXLqASxZNQPHj51EWGQggvQhkGpMvA60FAsAtVslXJtIow87OMnsPIKSAxSBhUZDpa0lmjRtgO1Hv4FSGQy3AxzJlIi06PnEZLS762FIRMXo1v8+nE7JQP0WoSw6pUYtvPP6nFICAXFrCfQCIIlIsOSPsfyxILWA/TtT8e1n21Grdgw0imAu8fryx3ewYfMa9H/+B7Rr2+ISD8GGjJwMaFVBPIUmQoRYKmevQR+P97p4gv6LqHQP0AfVdDoZhmEvcEBHO2gCwh/oXOnjXI0dKgxIH3uGbsbiKEKBMQ37DuzC3DlfsQiVKtzI3htKFa2wNDxKOhxOXh9S3aFXZIGpQIbaDcK5ZjJ5n4vdoEy2ZLhsWq5dJILAIw+8gq4PDYDUGwibKxO93+7MgKxRX8nHViCGK/uJQMDVITIKtQqA3Lx9DWb9OIApe8cO5JZyYKfB7bUx0Ocv/gQ//TGSWUHv9f4fi3HxV+kCmqn/iDwLxyZmkOBf6ddYvRov4rU8Jj3DrJ++hfXL8ZzuiJi9imsjL3ddeiXuocKA9LkCU2Gxr+aPdHaOHN+D1LRTXGYVGRYLl8iC9X/9yGJV1CiIE6SPhNwThKKS3LLppLVYxpX8lJ/MSMuDVEYGqBoMfHEGmtS5l/elnGev4W2QfCgb0UlyyFUmVnqjEZQsyXkbtxNuMSAVyUDKeNMXvsZCVDs2H8fogfPx0D1PssbNtt2bMXnOK5Co0tCh9dsMeraBu0TxKWv92N3sCu1r18NDuxIP/r9+DF/+kdIdsWNmX/I9uJZ9VWFAwm2D060QPDhKLeP4ZWanqn9GDQr+rP3fapxKPwyLLY/vRaOXI0SfgOTUnTietpW1bVTyYC5dolSIR2xBicmF6NBb8OaLnyAqojY8DgeS045jwsyeXDYVHGPjQmGvKxBP3juSLcmJS0rNAzenScifcdqcwTB5UpBy0IQp7y/jdSKtf+k4RBonG3GtpCEa1+7ISgUXG/F8HyDf/fmnqdfytby653JYS1Aw6GmhpKuKHNirdYUVBiRR5+wOsgXQsh6Om0xnxC5ew3k8gq2X1ytiMnb5xgoA5MlnyMGYac9xbWSwPhH5GR4WS46MCecIbH5hOlo16oYeT4yCRhHAZPGpkz9GSsF2FJpSWeiYioZp356PTWWgkTgWXY8vL0iAJHU4KnqmusYfv9qKohwJJn/zLOu30uhKUv+ZqZZykdoLdy0BkkBI9Z+CZwnxZ/25x6v1Il7L4xpOHkXxiJ68fgz+6FsENm55XUxXeYCraJRVWFPJ2DaOGumtck6PPB35L8Jai6aZlENkwSoZFRvTjNGOYydyMGJ6exaVkiEOFksJl0BRhb5Kb+N15mPt+qNLu8EMYIM5HUt+WYzUnO3468/tUIeWcDFzuL4Jhvb6iqluIrETEl7XCS5UPkAePb4DankMPvtwFb5c+D7+PvQtIqLVrCwnkpt4+jzu7Z+YxCB8SP4RbvZNSZ1kay5WEBOCGUn+dvP0wJll35StH6PmrYdMcf1IdVYYkORyzE7CbK568eYL/lBOMDoqHrc2vY15psTeGTjuPoQlFHE1v0otQ0G+EV5HMGw2I3TBcgbkg3f2KSWXu7HjwDosWf4NE8apqDi+VhAiQ2rjjR4TodXEgcrBCIxkWyCGglXxps55E3sPbWD7gVe7jcWE2S9wGVXaqSyotSo+3z3NX8AbLw8ru4kLAVLgtMr95VQ3Dw6F5Y3bjczRfZi/6ls/Xk9xgQoD0jeSGC0ZOHhYqNKnlpV7miv369drAolIh8NH9+P++1oJCgKb1uDhDk+h/Z1PQyoLxZiPX0FOyWYO3sjVBSjKd7MHo1hpYfMcktQY+Nw81l9ViD3Is6Rh0mcjsW3fMkgcUWhwWwgUCgXuqNcD7e/pCp0mmF2PnU4Jg9jn00hrUypqrt+wFuvpkGpdVm4Komq6EaF4CH2f/4CrOvztv9cDpNVjHPVq2fox/gXB/ep6aRUGJL3s078YjsioCJzK+4sdh8kYx24T1o8UdNEow3EseR+a1G0HlTwER5N3sy9jrcgHkFizDnYdXo0SRxEn6SnNkZdZalSTRF4ZOfBYIzC470Tc3eRxQCKQ18lFefGasRB5dGwx5/RamVTw7pvv8TSVAjtul4cT9n/v2oQ5S99BVk4KAuVNEBwJpOcc5JQH6d5Q2oT0ex68uzeiI6LKpqzXy8PwX8fV74G8Lb/DOn0krx/1Y75A6K13X/2TVuIMFQYkOT/1HdQFGUW7UbOuDmKpmWUtSIafIqSUtiA/RaddzPQ2kvCnKaZHRGwaK4tfUSNTU2LjkCocCRXnZRsQHk8S8MI6jXw8+r00nu3Fafq7Yu3CMrFkkmSk83Rq/S66duoNa4lg8EprTqos+WX1YmbqEJmcTG+kagsCg7Q4deowggLjoAuWsU7rnXd0wJihM/zT0Uq8KDfDppx/nPJumYlOyMyVUAf9o1x+PdxjhQFJF0tBk03bf8O6dWuRnrsP9Ztr4YEZJqOTq+plMiULS5EYVlBgBMsxkpMxeXT47OaIjUO5x/T002UuWkSbczpIaU4Gyk/2eLo3Hm/Xl3Vc//zrd5aCJP2bmEQFH/f1p+eifu1G3H+Ue9y+fyVycwqwYcM6zlcSOE05QYhLCGUrczJTpWsiXw/ixY4dPZVFnP3tv9UD9mIDcnqVK7eqgHHOte6hSgHSd3E0Ws5ZOBU/LPocdW+NgjbUDbenACplCJRKFdc2kn04+TeSZR0RAMhMFbYIuMXFrGdK5VakJECUOipgdpLvB4d9NTyy9n5qBuomtcSBg39j3MyurDhO1f/1ajfD4Fe+YjkPSo2Q5+S2Q4t5RKTmFpvZnJW2D4lUcCRXprTyCFlwxoMeXQai+5N9/Iyba/2mXQfny9+xEcZRr/GVUP4x9rk3Ki2KdbVvo0qApIsiXigVIu/YsQ+ZWUfZBTmvZC8XG5PmzpnM06xtQ1NUOMPY07FG5B1o07Izfv5zFGTiYP4ZFTAXZMsZuEGBwQzYIkM6GiTdh/cGzMcvK37A/J9HQqGQMlhp9Hyqg6CBQmTyRavG8N9jQmujYb07Wdmcai8pKksmPdQogmu1uMoq/il/6XWrWH7E3/4bPUA6TzmfjuTpKjWS6whv+9DNA0jfYyRpD6dUib93/YQZc99Fbm4aEuIao07cvTA4DsPsOsKKc7n5p1E37n4EBYZiX/IK6KQ1kF2QA22ImSX62976Ah9y3ZZ5DB5qbW97EXK5F4t+mirI/yv0GDP0C8SH3cL25rPmT8DxrOUIDtEhSFcTmSetPEKSinmjprW5/tI3UpK6+ZiBS3mqS4EgSpP41Rr/G2DkAST1JIqGPldmqBMy9UcE1m1y3XVAlUfIC90J5R5J86ZWjVsQqA3DyvVf4dtlk3gKSoDUB2lhMRs56EMqAhSlLXbu4eAQeYG8+tQYTJk9HH/u+rpsmmksMnCSn1g97Vv3x9tvjsPeg+uZO0sFyAbrCYSE6uG2hHMFSnCEhM1cJZ4onipThJUsx5sl3o8RY6dBReQFQRnrumFnXHdvxU12QRTMyf3yI7Yl8DlcxSz6C8pAgRhyPbUrCkjfjRHhm1IWlCpZvOJTTpNQCRalO1RaKdxuMf/dUlKEsAiKyLqhFEewIp1eG46pn4/mdaFKb2dXLaLBUanXsw+Owm233o7xkwVNHVvAIZiLjaztSpUmJN0RFqUqM2Ul24A69Wtj19YT+PTD79GkTiu43SKIvWQYKxQ1+9uN3wOCCfDFTXEsmakoeOtZNujxWRJEfvMnZFJy9xZE2q6XdlUAWQZMrxv24pP44OtROHHiBAKCbOz7QakLqokk8eH0U/kI1zfmaGibZt3R48l+OHmiAAt+moDTBWtZL5Ucj8kk564WXVA/qTmPurTeJPn/oMAYqBSRsNvtLNVI1gXJB4oQFKLn3KjPMfnh+19E505PITIknul2fhmO6+UVrPp1OF1uWJMPwXvigAAsEsEKj4KU7OakUnhcLpScOobi5d/Bs2czn8gnaBX1/qxqUye/1B1fVUAKJ7bxqLRs9VwcObEbeUVHuQyLAjf1m0TDbpWxnyMRx42FNjRM6Ix7Wz+LfUdXsZoAAYoCNKT6dluzdoiMDsLmncsQFh7C8o6h+oa4vXFnHEhegwOHt/GImnI8G1GRccIDsIlxD8t3aNH9iT7M0GHJDtJ29Sv+Vx0N1bwnVfwXr1kM086NLJRMrUyVLjYBIqkUjvxcBiSZsfoMe2g7Ugio0f+96250pGu7BoAUnhyRzvMMqfh79x/Yu38bTI4s5BtTeCqrkFORcACrBuzefhyRUUHQBwmit6Q8QLlJRYAEEo+GgzYl9gyEhydwBDcpqiOCgoKxd//fyDFvgtcZjuJcBY+olHMc+e6kMqkOvo5SD0rSYPW3G7MHyB2raMvvKPn8/bNcj313c66o8rn/JkDG938PXpcLTpMBHpsVUq2uytquV7IXrxkgBVBSVYWTHZTzilOwev0yrFz/JQIjnOxITM1nZXfyiIGnqrpwe9kaMj3ZAF2YG1HxahTm2FEjMQ4SVxAMRgPzYYnOR6mUo3vMaFC/AYa8/imaNWwNp9cFkUvKIyIpzvlHxiv5Cl37Y5E7VsH0UUwQ/7d2Lhh5FKrdCKEdusDjcsKalgJ3KSB1jz0PZURMpT0m/+0aKvP7awpIHvHK1RVSLnPB8nHsgkWNyqvIiNVYXMKkAkrqU5CGiAPUIsNj4RBlMcmAnItpHUlFx2ZzPjSaUA4MFRrTOF85pPcMtLqtI8SlpVVUIUYUO3+7sXuAPupFh3bD8sPsMsVx3x35Iqj07/KuWT61c7KxI9s53+/5fTSQEbHQNI+/CP1Tr1Zr9PWaA5JHSko7uL0QyUUghYEtO9awE/OprJ1cG0kBH8orUnRUHWSGVlYPJ1MP8rqQkv1kN0dsHOLDUiNz2IwU4eeUB72/9XMcHIqPblDa1WI/GG9sHJZdPWs6Zaai5Mhe2OZMPOuuLgRINudp3gbqsDDYgyLgST4Ii9EI6dY15013bfc9jbinnoOuRvV5t1QLIC/0bhAdj8xyKNEfFR3B2q40Sjar8xg27VgKmq5G15Jwop9GRqhPAG4dyz3SyJiamso5SBJJdpl0iImujYmj5yMyNMqfc7xJwOi7DbfHA0t6Cqy/LYHlwM6yUY/Ap2rQlDcjM1dogxFQ/xYEtGgDuZQsDD2gRVOxwQDpljUoPJMFebGgCyyLiIH9to4ICw9mq7vqatUOSFJzoyGTpD+Ymzp3GDZu/QU6nR5REYl4vftsfLagF/bvOsnrRyKZkwsyafEoRVGsn5OXYYbd7kJ4ZChLP9aKaYrnnn0DnR7oAplcqAa/3vJN1fXAb4bz0ihpLciD126FM/0U3MkHhPhErUbQNLgFIrEEHrJE1AVDwTKh/zTazl26jDGVOCA35pQCMhbyUt+a6nxXqh2Q7KbFTZDnJ+0dkt3YsnMtT087tO6PiIhgLFj9NtdL5maaEN/Ag1vie0ISkoa/t61kYnpsbCKy0qyc5hg+4FM2xTlXfv5meBn99yD0AH3IyYtFLBLB4/3HNFfidUPMSmzg3/1bo319rSLb/9vxLvf31Q5IugEft9TuFPKDTpETI8a/iD+2LEHdBjURHdgCmcZNOLlfCO7UbVgDz3QahZ83vsviyiqVjgWZd21JwSsvDkSf50ZA6g4AZP6R8XJfEP/+17YHrgtAsiWBSAL6j0CpVIpZ5GrYmDeQWriOeak08lntRhSmW/H0s31QJ6kmJs58Eyq1mKe3FNChdabPbtznwnxtu9N/Nn8PXF4PVDsgffqnLhARHFz5QTxYSlGcTjuNPkPbMxBtZqDEXgyUyFArqSGKbCkMznsfvgMetw2pGWdgLvBg0gffMhGAUioatcq/dry898O/9zXugeoHZNkSshhekRUibxDsdmkZte3Y0VQsWT0TNm8q7CXCAj0t8yhkEJj6Wm0A1CEebFq/nZ2WB/WdBqVUCYnXw+ay/nZ99IDVasWwYcOwfPlyvqBevXphyJAhl3VxRUVFeOWVV7B3715MmDABXbt2Pet427ZtQ7du3fhnjz76KMaPH4+AgABMnDgRs2fPRtOmTfHVV18hKEhQsPe18vstXLgQt99+7dQlqh2Ql/VE/DtXfw+MHg0UFQFvvgkkXtxfMTk5GT179kRmZiZf88XAcNYNpaQA06YBBBg6zzntUoAs/zs/IKv/NfFfwbXqgaws4NNPBeD06CEAs2HD886+ePFiDB069KyfX2hU4w0OHRKO9913wvH69weiBJv78u1SgDz3fP4R8lq9EP7zXB89YDD8A8yHHhKA1LIlX1v56Wrbtm35Zxs2bDhrGsk/3LlTAOKqVf8AMVAoMrhQuxggzx2N/SPkFXpFzp120GEvZ07v+2qeO10q/8KU/5LS+co/3It+0a/Q/d4Uh3E4BFDRqElrr/79kRwdXTZdpeeXlpbGo2VMTAzmzJmD2mfOCNtv2yaMhgTmChSPXwyQvjVi+f70j5AVebuWLQO6CK7M57YLfeV821wSGJc4ph+QFXkoV3CbGTMYaCkSCcYYjTC1asVBlIKCAgZoYnIyPoyMRJTZLADxjTcqdfILAbL8e9O9e3eYTCYOJF0IkBU52eUMABU5/rnbVF9QZ9MmYOBAIDQUGDYMuPtsBWnfV873FaU/fVG6CwYENm4Exo8H8vOBTz4B2rQ5rz/8gKzKK3J5+xBoFrVrh/sOHoQqLg7xkybB4XAgbfBguHJzsb5RIzy7bt15kc6KnPVcQHbq1KnsHaH35bPPPuMR2A/IivSmb5svvhCARAAiYNavj/IdXf7LdkFAHTki7E8Ap/1fE3Q3L9T8gKzMg7ky25ZPIWxp3hwRq1dTYSxyHnoIrXfv5pNUdRQ6F5Dx8fFlaQ6aRZUHqH+ErOzz/OADAVgEKAJW2NmM+3NB+uGgQVBOmQIQoGn74cP/9Yx+QP5rF13xDWimUzhpEl40GmGQSDBPp+NzvFhcjEC3G/P0egS/9VaVcpLl34nBgwfj999/55ykbwalVCrLRkz/GrIqjzYvTwDlOSArH8Kmjp0YGAjZxIkXBa9/hKxK51/5fUo+/hjGMWNwzONh4G0KEFQhfK2N1cpAre31QjFkCMIukGu81FVdKOhXfsS9WLDOTwyo7LM+Zxo60WBgZsWzxcXoYzBA0a4dQml0rF+/Ukf2j5CV6q6qbVwuylqYlIS+x45hh/LShqi32myYFBeHWCINVDHK6rvY8iOhH5BVe4QX38sXqDlwgMo2kB0aigF5eThTq5YQLq9ducpuPyCv9AMqdzxfHpLSFw8+CHuvXhi6dCkHVC7Gyjl3GTLhiSegmD0boHUmAZP+r2Aekq6kLI1S+l74AXmln/c5gHTWrYsxLhcWZmRUiQvpB+SVfkDk2Hthpk759MOleKvlc4ZlwZ0qMHXozs49jx+QV+p5XyRyWjJ1KizDh2OLWIz8Xr3w8qRJlTqjH5CV6q6KbXwRLmv5df+loqjlo7DnAbcSXNYLjcJ+QFbsEV58q9Kgjnf2bHwVEYEJYvFZLH7fFKf1hg0YYLFA0qfPBSOy/qDO5T4I//7V1QPVRww4947LpT0Mr7+Ol99556wQNpXIlCcLzJ80CTUXLapS2qOqne2nzlW15/z7VbQHqh+QFyAG0MWXn8qcezNnAaMKxICKds4lz1vVg/j38/fAJXqg+gD5L9Q5uuZKkcsrQZ2r6hvhHyGr2nP+/SraA9UHSLrCSxDBK3oD5213NY5Z5Yvx7+jvgcr1QPUCsnLX6t/a3wM3fQ/4AXnTP2L/Dd5IPeAH5I30tPzXetP3gB+QN/0j9t/gjdQDfkDeSE/Lf603fQ/4AXnTP2L/Dd5IPeAH5I30tPzXetP3gB+QN/0j9t/gjdQDfkDeSE/Lf603fQ/4AXnTP2L/Dd5IPeAH5I30tPzXetP3gB+QN/0j9t/gjdQD/wep/5q0WYqLbgAAAABJRU5ErkJggg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data:image/png;base64,iVBORw0KGgoAAAANSUhEUgAAAOQAAAC+CAYAAAAlQqMcAAAAAXNSR0IArs4c6QAAIABJREFUeF7sXQeUG+XVvaMp6lppe3XHlU4ooSQECIEEQgIktFBN753Qwcam2xQXmulgqikhQAglCSUQOsYUY9x2bW9fdWn6f94bzbI2XnvXDf+2vnP2aLU7kkYzc+e1++4TbNu2UVzFI1A8AhvFERCKgNwozkNxJ4pHgI9AEZDFC6F4BDaiI1AE5EZ0Moq7UjwCRUAWr4HiEdiIjkARkBvRySjuSvEIFAFZvAaKR2AjOgJFQG5EJ6O4K8UjUARk8RooHoGN6AgUAbkRnYzirhSPwEYLyKytQRFMiIYCCCJU3YJXsmF0tKB18k1oee1+lCmVkPY8AKFDD+Izab39HlJfzoE+fAhqDvgjlLot+e8JxFFiA56QD4LkR14H/IpSPPvFI7DRHYGNEpAmgUvTIHlEQDRhtLYj2/gtAy777kdo/vJdKKUBRD0eIJFH0hNG0tJRr5iQFROpvIF2IwDv8AEYYObR1dIB3ahFyd7bIXb00fCP3AGax4ZXEDa6E1Lcoc37CGxUgCQgdmgqJFlBiSDAYwLZd/6B+U/OROLj11DalYIdNVBbNhCKEERCbUPaA5TmJQQUL+LI8HNavnQK7aqJcq+ImBRGPi5CXZhAcuRW8B66BwYd8ReIA0Zu3me/+O03uiOwUQBSLfDbDQGQbHRbrsRHb6Hr1HORy7fBX+qDIhswsilIgTAgBJAUFMhqGyK5CHy+IJJyGhkxD78Yhm9JFsLQKnRmlkLJilB8JvJeBfHmVpjLTFT99iDU3jkFUqB0ozspxR3afI/ATw5IsoqGbcPSdWSzXShRZAjtrXxG3n7wXmzz4izIXhk5n4WMbiHvDcGDOBRVYoBaWpi3lbxeeDQVlqlD9Msw4YWYyDBQl/gMqGY7wr6As21XBxZbftQdexEGn34a2dPN9woofvON6gj8ZIA0sp3IfPU5Mt98A3+kCv54Eh1ffcYHx2xzAOmZ+zk65C4GkpLywshJCAQM5DQVXiEPMeCDDo0tn6FrCFmAYIiwJZNd15ilQBckaJqGAPywFC+QSwP+ELrircgNHIaR425FYMwOG9VJ2Zx3RjdMpPM6YqHN8ya5wQFJQFQ//BALX30R1r//DimpIWsYCOQEhCVgWTaN6vISpNQUKrzlkOq9SGdMJPJJeHUBUakEpmIjLxqQJQmKYDEoyZX1B8oAwQtDzyJr55GWBFQIEiJ5H/IeA5pXYXCKEBHKGmhuy8J3yV8x+PTzkIGNIIpJnp/yZmBYFuJpFZ3JHAZWlUAUBUiUuNuM1gYFJF30vsXf4vPzToX53ocIKSEMHFaKJk8GoqpDsfwQvQaUcC2aly5AyBdky0YW0aPrkEKebuvnV70wTQOK3wsZIoPQEmUIHg9MzYSoiPDkLHZf8xJgZnPs4spCGEmtE35ZhrVQRap2Cwy863bkR28Pf86EPyBtRqf/p/2q1BtvmBZ004ZlWcjrJizLRlsii4AiobosBL+yeZ2PDQJIXbMhyUDy439h8f0PIf/c0xgzegAy0JHUM4gopdAsHV3pBEJygC2fbhh8kryKAss0oZsmPB4PREGAadv86BGpLCIApv3DI11j9Df2fQtiCO5zgN/X/Z9XArqWtcM79hyUX3wlAroCOv2CUrSU6xOqZAkzOR2mZYMqT5YtwCM454oA2JbIIZ1TURYJIORXEKATtZms9Q5IugvqVieW3P0w8jOfRXjpd7BrgtAjHvhUjWM+smy0GIR6AXiiBF3XGJAuOGUCIOPMAaT7OyV9yDLSsi0LlmHDwyca/MirByjpad5IwfTK8HcKQLABZdNvhz1meygaIBcBud4u/3ROg2ZYbBkl0QNF8vCNVhYFyJIIul7o/3nN6LaeXtmDaNALYTOoG69XQBq2Dru1DXNvm4CuN5/DGNPLGdOFegJmSMQAbwT5rAqL7RIgyCLymRz/LsvKmgFSp7ztjwHYbUULl5rqszgRVJv1Id6cgLXn3vDdch3KYkO4/ik42C+udXgECIyUsPEpEltCAuOqQEYeUiqnozOVR8AnoSoaXId7s3G+1XoDZKdtIxJvxbc3jUPkpecARUZCzEMp8Tp1QgMwyW2R7G5LpsgKMrksDN2A1+fjGLGn+/ojC0lMHsrGSgJbSJtikIJVJHC7FrP70PdwbS2/Q52TEwnYioz4wixKJlyD6FFj4beUIiDX8fWaVQ10JHOIhbwI+uR+Wbv2ZA4tXRkMrIywC7spr3UOSIoXhawGbcmXUF97FfPvvh1VugBfbRAZ3QNNECDLJhRFYfdS8cjIaxpMmAgqfv6dXFVyYxgwPeLJFQHZM4YkILqL3dQVXNTlQAkgo6hcFhE0C0vkPAYvsZDa6ucwpl2N6optirS6dXjVkxu6rDMLcj3LIv5e39lN8ogeofv808YUcy5uTfLrBlRGNunM6zoDpG1rFJkh+fHHnLhR3p6DAJZAiMYQV9uRa0wjWh1GSbgMhmLCgwB0SUU+oSHg75GEEQWOAV1QrhaQFHvaJidwRFHqjh3JunYnflZ0YU2bX+MVKNkUwFKrC0PVEBalBdTPuAvSz/ZEwEa/7uLr8Prd5N4qldO4nFFXFlwOaCt+0ZZ4BnlVBwEyGvIvZw3JujZ3ZVBXHuZ4clNd6wSQfGdrXYZvrr0M2psvoyKmI2Xm4S+vg9klwCeaiFsWEqYGf8LAqLoyJLMpWIFCIsZ2isCUvGHLqZvI5fKQfDJkQew1qUMWkiyjC14GpCRAV3XkVB1eWXQys4W/97SSgqQy/U7SRKgBIN2egD+goHL60xBHbw/FEopu6zq66pd0pBH2y4gEVg2k1ngWhmGyRQwHvMuRAzKqjiVtKfi9MurLQ5vszXKtAUk8VK+l4vtbrsOyZ2dhmGxAs9oglNRy7U/QPNAtFV5FhqrpSCRVRPweRMvKuNQh5rLw6jJaYmEERRPeLKBLzt8zsglZzyMfCkNo1/g1zdkMKmyDX6NUlqIznWR3V/MaENJe+OQqeNGFFDq5rmkS5guxI4GdapbkFhNwLUWGR9OhpASo37RBOOMYlF43AX4pCP5em0FWbx1hbpVuaFN7erXW0c2uUimEfhRJgFf+odyhGSaWdWSg6gaG1kYhbqKEgbUCJBX6iQxu/Oc1NF53EcxWFQNDNtJWFsmQB1pCRdgThinonDUlNzKXUAGfB5GgH5TESSkqvHkPYoIIK2/iMyONeq8PlbIXXYaBrAaUyAoSuoaF8WXYpXw43m+fi+pYOV8EkmYgGpThC3iR7DKQNfII+0vgVVTmvhIYKVu3oqW0NAOhvI1sREZnntxtYMAdDzjuatYGJAsQbQiFksz6vnA31fcnIFFdsa4stErQJrIalzosC1xzpuRP2K90W0LDNDkOTWZVDKuNLgfWTenYrRUgE7aKYDyOry+/hIv9g+rrgbyGfExipkxnksjiQbaMkiyx60jupWVakD1eSF4BlO2MJzN8TAeJFvKKgkzexKupLPYQolgY9aCxqxNb+spwT3Mjdo0G8F48y4+06O/DxCSCkgcZw0IKTtJAsW2+EbiLk0RU66J6huhkZS1VhCp08iZqc5oJAmVnnIISpR66lEJO8KJE2HTjlQ1xIbuljupY7yULijEpi5pJJiD5gtBNi8kAg6qjUCQnW94TkJtytnWNAUk1RiO5ALn7n8bSBx+G4kkg7JOgpy3kQ0FO1HhMHYKmI206SRtyW+ERkc7mIFFJI+CAR8xb0KtkrguaXRbKVRkXJNq7wfdSZw4HlDrbfp7J86M91I9tm20cNrgewzUD1ZLKgCQ3N2t4EbEk2CJRsSzeniy0Wx4hah2pBjAQzSTq6qIQv0pgjhLAyAm3ILrfHwGP5TALIBaZO2uB3K60ym5mb4AkV3VBSwJfffklXnhmJoaMGIPDDz8SHcksRg4o707skKVt6XIsZG1ZmC3oprjWGJB0MJY+Oh1LLrqQyeBipYTOlAqvGIFg5pGHhqowNQbr0BWwVSQrSVlTlcoceRWCLCPiiyAY8iGeSaJT13FzUweD7MkFTQy+XIkAf8LmR1+5D01fZdHgFbr/flpdKRpipRiqyPCpaY4lPQkboUgFTD3lZGAL5RMqsegUb+ZUiEkVYSGKznqNbwR1cgUWz2lisnnVyefCY1BsXDjlVOcssnfW6PpfHSAJaE3tKdw68Vrcd/c0DBg4CE/PehGBaDkDz607UlKnPZ5DOq+hviKCksCmWY9cK0B+csie8H/0NeoHeLGs0C1DRX89kWbA+YKOW0lWsbsMoTg8VSOvwyN6EDZ8yPh1zBG82EH24+K53+F9ScUuhrfbGm4T9OGzagHC9w6Lh567ltJ9Ti4sAXPXgM3sH00VYSsWd3a4dUkmD1gW1Bz1TVp8MzDkFPxKAFI6i6bFKmqffQLYYVcHxBDgsw0IghdZwVPsBlkDSK7OZaXYkTLiR/35YLzzn3/xJ9xz/yPY/4ADEQ0q3S4rlT2SWQ1ZVceQmugmSzpfK0C+s9NobONNI0UWUAvDS16ErXKxnVbSMKGFSlBmm90Ff6/fcTUoqZI3CS4aQnIIs+LtHBvSIhe1vNLDlpEWWUcCKAHVtZbuc/p/e6vzeROHlGH/QJh7JbMosHhkka0yLSqH8GLepISU6EN9Ng/bk0eroEPMVkI591SUWn7kOpZgaetS+KIxRzBr8GBo/hACwqZ5Z14DrPXpJatL6hCVjlg8k26+EZNvvp4t5ORpM7D9dtuhKubnbCqFHcu6stB0kwE5vL4UsrhptmWtFSDnbDMCvpIkk7Sjahi6QAkbE1TntxUPEimVa4mS7YctaMtZSTqbRtZC0mNgqN+Ph9s6cdn8DgZiT7ARABtVu9tNdcFH29Fy/0+/U5w5oaKUha502d/NhSUanVvbJKtMhHX6G/VGlpsS2kUDKcPijK2lB+GJx/m901qaH2t32xeVU6dCKK/hMkqxHNInLPJGFCO2xHMI+ST4PDYrO/RcBLasZmL+/AV4YubjGL7FUPz294dAljzsllIyjixoazwHixoVDBNb1MWKdciVnYKFP9sGlhyHEbLhz/1QM3Jrf3SwyTWkxQkdslKmCaLAeQqua0nWRlIS8Uo2helLnIznihZxq12quj/+i7Yku65ubNlzv8iVnVAShq8yAFXzwrCyP1jHQjsXfbboc+qRZM0128M3hmw6y43SfisHQQnDI9TBG+uAR+9CZqkC7zuvY3DVqEKSRy3KfvQRkwTI1tmfwpo7G1KyHfLoHaAMGAKlur6bAkfXCdUeqS/Sr4jLgY1eT2WTTF5nMBIxoKHCkW3ZFNdaWUgCpDeYhGoLELnk57iYbmsUgY8WgZLI4hTLuf2IVAKBZUIQnOzp1+2LcGGrytbQdVcJdL/auxZiOoZoqYLaWsflvOeFeZzcoeUmeMhykoW8qL4MZX4Lmi5xicPtpexOKnmdGwMleGilMmmoKSrLODeOQCQMDwyYVgAeJYWwBixO+uF/6RkMrt3KIRnIFoRiO8hq8WAaBpIfvY3k32dCaV+GnOSFZ9iWkNQsQiO3gWf4VpAiUai+ELzByEr7Hqk2SdlVWl3pHBoqIqvkw652pzbyDdYKkF8PrEJkUIRjMorPXCC639kFqNu9wewYzfjBSooiZ1xb0iKmJ9qWy6oSMOtHB3DyQcMwe2EnMksN7LJrJb/1V1/aeOJvs390aAmQl8RqESvPIZ8lErtDRqDPp0U3BR/1VxYyrfR3PevcNLxhGRTfkiQILbKcgpBnQC7xRTHshX9BRBSmV0DGoxXrk6u5sPOdbVDffpUBac/7EsIwR7SaFj3nx2FbQgxHYVcPRPRPJzO9ruei2JLKHKrmnCMC5KgB5UyJ3FTXGgPym19vDXtZO0JRH3fuc8nOKvQiepzMZvffenlOlojqlM9n9G53lYDorsMP3AqjtxTQ1BRHfX20++89LST9kawkvY4AOW5QBcpsA526wqwdOnnsIosiM4PcRZaxqyvHND7R5+0GIwGRbhokJSJDQbwzjcBvDkfthJuRVwV4/CKXdIqEgZVDgjyS9HdzkHntWeDrT2CU1/CGerwTUvvS7hfRc3fl/3Ayho09B4r4Q38kuadLOzMs6eERBK5lSpIHQ6p/uA42RVCuMSD/u9UQDCq1YdgSZFOA6QV3aTAoC32KfMAsk+NFcvVcd9XNerI7GfEglc/i1nkpzq6SVaQYkQD2219WY8Cguu7jTi7r+++14uV/Ny93LpYDZOUQBEsyyGbAHFq/n/RcHSDm8zl2q9kyWrYDVllhVhHfsXWzu25J9Uxqz1q8JIkhN92Fkv33h+XxkZA6crJezLaugAZWhkgnkHvrb8h8NwfGR//5kVXsCcLuG+OehyJ21Bmoq61iD4salskykjXMqQYCXoXBSNnV2rLQJq9Gt8aAJHdVGeiBCD98puQAUjOWk9egg04AIAAS+FwXlv7uauNU+nz4JJ3AlzmTyx5UX+xpJQlsZbs3oGl2E5/DnllW+p3+T8vNxN5V24C6UBdUlMMvUTZVh63LyKtJ2LoOg2LXvMV82vISH8tEMhgt64cbhiAib6chaUFk5WoMe+YpZANe+EKlUHI2jIDtJIWKyzl2to3kt18wGO0vPmCrKLUv40fXPXWtpHvI5GgpkrscCPM3R2DIwFrW+6PEjqqb7KbSqigJUA8cq9BxuaMuxjIfm/JaI0CSorhw1BFoLEnA54vyhcu81BVAxwbSJXb30MBxYzpi7tD/qwMBfGcnuq1kT5D1dvBdq+g+0nb0+y2VXtSEg5BKqiAlutgSEgApg0qrJOLtpvCJsrqcpk/3Z5k21KANdXEWkQP+jJrx10OXfCBldSKemwEVUoEzuylfHKv7bgREtasd2nv/RPrbL5BfOA9+Q+0GpB7vYFe15+JYcswuKK2tQWbXA/lcuAAk95RdVI+A8pIA9z0SsWBpR3qTz666x2iNAGnEVSy6ezy899wLbUSY5fkjUgn8IX+3a+o2B7sgdTmlrnKcaz2JwlZWWdJdh1zVRbAyoNLfqNxBTJ0dNZvLFoGKcqRILKkzi0BIgUwd6KKHs730SG4qJXeop9rSEyy4THquHYKIqC3BtNLc/rUgrWCnv78MtXYE/JqNvJKDJQUQ0IrKdKx3M3c2sq/N4liR1qosIgExMHpbeLfbDdjy50yJo0Zkqi2SGgC5pxRCUMtVacSPQKH8QT2SJAs5pLqEQbmprzUCpGYlkbn9Tsy7aSKqh1ZxwoQait14TdM1zp7SooTKiq4qS29weGlCEm0Y/gD+vrR9pYkd1/Kt6Ma6J8ZN5pxWUoHBVVFWJiedHmrbIqkQ7u6gz7LBGVdaXHKhR0V0XFVVZ/GtZDIL06OjzB9AOpnjZE7VJZdCjDh1UFOkGNQHRd98AelaRfXd15CZO5tjRTlaBrKGtHpaRHJLPdvtDi/VHIdvhcDo7aCESzhOpPehRb9TA3M8nUc05EMkoCBU0Nyhbb5fFmeLOagyskq1gU0FqP0GJDXuJuILkL/wCnz73ovYtm4g/DkdrRax+k2EfAp8Pj8IlJTEoYvfBYJ70JYrj+RMCIEQXko41DmXo+ryVVcGxBW5rPS+E7ccxgRzJZ2ATJZPluFRhB9/dg/1AHcwD4soKwrMvAaf1wMzm0ebIHF/ZGTbX7AEnUHZHOq/5Oto1Wppm8rFseL3MFQVqU/fgzl3NvT//rMAwOWB6IJQKK9FsLwC8g67Q66q76a6ragy54KO3qwqFuwGIz2nGiQBknR0qDdyc1j9BiRdluqcj7HkxMOR9WdQY8QQMHUkvEC2yxEiouI6ZTYJlGQ5yU3sbRF4yqIB2N4A3lvwLR7JCOx+Up9jwm93d324bikRyGm53SD0O/3v0kgYFcMGAB2tMAwNeY+8XP8lg6nQbeIKYFGdkWaAROxy6Pk4ygq0roWNTTD3OQSjbpkGKRCArdnIKsQHMCBTICkvzybZHC6U7NLF0N5/A6lP/7tcooa+u1FeC6VhCFtCspYEQqG8DorsCFsT6FzRshWPFfVCkstaU0oZ1OW1V0lDh5I5g6scq7o5rH4DkhpF1Xdex+JjjoF/YJA5oBWCwpL9LgDpwJH7Shc+dVaseDJ6UupCouO60JBVWaxCUMgjY/t4qA4B/d+SiJJ8AiPCMbTHE9wrGaz0oUNVkUzJyLY2wSivQkPUzyoBLn+W3pOtnmYu56oyOcGwIQkGjyUgXR09bSBimFBlnePGWHUIDVfcDHmPvaB7JI4ZNRkQbIP7OAXJt9lcIFoqDvXfLyPx1WcQF3zNcSK5pQRAI1qFaHU1/80/cCi8NQ18Lt3yRV8ANL85zgTyuvLQcmpypKszf2kcNWWhzcY60vHqNyCpvTD56Vv46vixqEceqItB7UyyFfQF/d0kbgZlyN8t8+gqiLtkge64UhSQkPIoMXwsA+mOFKDBOtTwTEoAaY+IXFCEnc6wxg4NYBUsHzw+EckC9Y7cKbe0EYhFWC+HXNGe4wTc+ie1YQm6CkkSEfCWoLOlHb6ojPZEnidiDT72bET3+QOyAeeuTICkmwtNXRZhUEPXZkOda//wP9D+8zLycgCh+sHwVNdxMsYBZDWCBXZNf0DoAjWRUVkpgPobVxwXQOLInakchtZEN5ub3xoBklzWnJpDy20TOMvaMVBEOUJcg2Q2jERS8AK7qrRcUrmroeoKGtP/ZFtBp5cu7zh3i6hdXUiTRk/EiRdoZDkBt8wTw3y5GeGcQ2/j2E/1IuP1I5BuhIEIPDK1cok/JGp6jCVw2634TUljp8AqYoaRX2GhK3Jf5yztxLCzxmPQaeciZwJ+EUgSK8eyYasKq+QlbBsxy9hstHYS33zuHLaKBnhDEdZWdXMAa+NGEhNnUWuSEznlK2i1kou7uDWFSFDZ5IkAK3oR/baQlNShMEqY8wm0I47G91o7wg0+HiuepitdFCAG/PDknPgxaSQg+0q5takkGuJRAYoUgqmrEIQOBhOVI7hor3sckrdveTZ/2CMgZdnwaRpkn5d/p6J/1pfimZBEJKfJVvRIoKTluqZkmZmpY6tMAkgLDlE5Zxoo1cj19MOHHBbMa4G4647YctJD0AcOgGA4gNRtmphFWpMyLEXg4bKKaUHYxAvU7oXiZkPd52sDwp4X35KOFAzT/pGryuFLTkNnMo+GitBmkVnteVz6DUh6MbmVuU/eQfPxF7MYcq5actqvciZU0YJREoMiZ+HPmPBlAEHzo8nXwfM8jKUGBshB2LEAj5nT1DRLeZDL68aaFGOKtswiVT0VzJcrXQgCk9QJzBSvcs8jtXsVLDXdGKijg+JaAqSZceqNlEG1giHAziKn6xB0BXJah73Tnig//wIe3krk8yITpy8R4JptQ9S4prbkSl1VesfGthRCfnmzs45r5LLSi+iC1ed8hk+OPxpl2TiqGyJojztlAZJspGRMThOQFU2W0QjmZAQjHlD2MpOyEAx7YJaXQQ5GoGeS3YJU7Aq58zoKSbXudq1Cls0lslMpxSUbsEUsKAMwCC2da4tawOS5kz4pzD2P5aUlsFI2zEQeKTmDXKmNdEccVfuewPXGTDQKv5WGrMYgFESc1+ySK76qtyNA56yxPc3zPVZ0Vek1VDojMsDqVM431SO8RhaSygAGdCyePA6dt01mkavOCqDWE4Og5pDLmvB5fOiIetlSsprcMgO2fwvUHLkvsi1t+OqF+zDIF0I4EEEeP8g1dtcoCx0idOCJQEBSksyyKXRu9DwhbrxKZQ0a4EpLtg2ePUlLCZRCNryICwbEdA5myI8qSUNmbhfSQ6ow4LYHeBQd1Ri9ggqbahxeT1G5fD1c9V3pPOintxkdVOogxk5xpHk/Dz5lW3PffIy3Tv8LBi9rQs3QOnRmEvwuJOlRIQWANhWZbxPQ9iiF/cvD0XD4STDS7fjmqgtQsXAB1x9ppADVDBl4BclGd1d4bmBh2A7xX1cGSHeUgKtM4I4f4OlXdpbLGuxmF5hD1MUhyQqkrg4moJdfeiNC+x3gEAl0QKKOFcXebGLEfp72tdrcTeSQJOTKplhxy1VHBrVlwU2eRN7bgVwjC+m+GVPoXnodiXHXom3JPITKSlAR88GO21isZxBsqEZ4h70QO/po6AMGAd9+gfQNd8D+9D2odR7WT/XZMkjRb0XO64o77ILTnZjcPcS10Frl9l/SWIEVleYUVYOYc+qdRJFb3LYM+ZAA4YobsN3Bp4NuLgLyyIheUDtmRMgXyeNrBb2Vv5jGyhFntTcJDvo/kcsrCyLY62EXNvq3XCtAut+u68VZaHr1RZ54RSs0oh75HcegfO+9IW49AoJSA282hy+O/i18sz9GzZhaLPDUsJWM+bzM8nF7KVfkvfYcZd6TA9stF9KDCkfv0ZOmJ4YDXIv06RoigTAWtSTQEYhi8F77Irr//vDvsQcs249OU0PEViG3LEWuqhJBIUYakJtV/Wt9X6mUyGmLZ1FdGlxpxz/Hlm3pXv+/vvdvY3n/dQJI98vE043QdB2lCEL0VsCQBO5xy3oFBB55CG03X4ZQvTM12ehU4Y3FePKUkAGr0lEzc/e48hWSOz/SxilIO7qZVzqhlBDouYgoPri8Hlk1gcauVmDw9hhx9qXw7rgH4PUDKQ2dASCmSLAXNaHxiXtRqvgRPu5ESLEfhLU2lpP1/3k/yBWVRKFX60fKcu1c6th0Baz6cv7WKSB7+0Aj24mWY8ZCXPIhVNsHTyYLsSrCZQoq8gc1L3eHhANklrwwdKdWSEwaqh0m4mkmrcu+KPQuh8xMSSPBp6NFXQbsfQJGXDkezalO6M/+DdITzyKdXYiclUSFEIMQz2NhWRnqjjsJA086ASnJB5JorTBk5BTSaLWQnnwDd6/Qonrk0EuvRmSHHQDduUDaoDFwJc2DnAcISJsHt7IvF9HqtnGt46piQxJCprWqga6r+5xN4f8bBJDk0n5z+YUIVOSZjE71R7MU3bM8FCpPwA8TOX60Qh6myVGMGZZ+IKYoa8w7AAAgAElEQVTT/ylhREkZBqUmoblzKfTDz8ROF10DFEaRZ+d8jAWP3o+uN97i7WJ7/wqD/3IClDGjoRsWfJofpqZDCynQRQ3+xc345zH7oXLuYo6D0x0JBuXog46D+Jt9kaqsQViwINKgIA+NO3fpB5vCJbD+v0NzVxaK5EFpuCBvv5KPpBas0pB3s+h5XNUR3yCApBkg5uQbYCtJCFoEqAihU+tCaUJGWA9yTRCajqQnDCVgQcs6IKwaHEOuU4KlNbNuajCcgxQIw5N1lOFo0tX4Jc2oPvn3uOTMSShVKtAm0aBWoESwkZ0zBzLJSZRXQBBNZOCURLjrn+hyUee5/vCD+P7W65mo7ikJIkDucMqEJzIAlRMuhX3gHxGzBJgk/Bz1FokD/cAwZU4JkDVlwVWOIl/UQkSB0CY797Gvh2yDAHLBtMnI3XYVQmUSD3LlmDHehXTSBAZsAWOrYby/W+yyJ9TRA9HS3ISMlsKovfeBnLCwcOajPAx2UEcHvIEA2pNZRHbcFdpev8BVs1/Bd/M/xx03P4wxW+8LrwkWojJFQBWd/kVqKAaVM7weJogT9Y+2o5hGW7QIbReci+Q3H6DJTPLcSaL5hVQLze0JVP32IGbw+EduDZgCDFjIynZRda6PV1hfMqdEz1vYksTAqggrzG3Oa4MAcvHYIxF95020Dw3BXJZGaVclsgMi0H63J6TjD0VldDT8yo8bUClFk4eNgClwzXPZS8+hUc1h+JBhqPrFr9ARVjDhgXH47L9P4vJzZuCXux3RDT6KDWnRg6Hb8Hqp7OFhbip0A4JXgWV7sHT6bWgffwVqAiF0VfkhJTWUC14srVAhpk2IWRHBnR1anX/09jATGtSoUhy80wfUUKJtSUeGEzmr0lItAvKHg7lBALnk0D8i+eF7MKsANWmjYrd9CrzRMTDhY8I2FeVpvryPSNtkzYhgoOkQaQSB1wOL5qwW9ptIyWT9ZDWPex6djIeevRYH/vpYXHb8nUAJDWdJQhBJfItUxp1mYkvPQbBl2IIO2+NBXlRgpDqx+JILeNgssY1Uv4iSnMQ827lqF39aWbPJMz4Cxx2HMdfdCtsjw4QFSdj09V36gLlVbkKZ0860usrpye4bEH+1KhbonnbVn892CfBuKYwCHjrn64oI3599WdttNwggyWUlK0QcVvuQYzD83MthVdbAInK3JXFZhObregSLXUzTNKGRTHGa5pkXkjok4U8CxooXliQyiCVBwBvvPI4Jt4/FGGkkLr7xOdTW10Ez2uBFObukFDvqkFlvVSFUqyp0KCx4TKPYm868Ah6pESkhy0JdRIz/XtMxpCMBOSBCRTuyjR4E63+GLV6aiWxlGSI6DXH9YZbJ2p6ETfX1xEml3sm+ZE4py0raOauizJHFpfkfFJe6i8pqrrQ2kQpokdfLgCxsRPtAxBKf/EMDw8Z6zDcIII2uFjTOfBzR+oEI7bwLpMoap63JkLgADxrIQxL+1P8I+t2AZlMmU4Yo5AFb4h5Gdx4Hz2Clzn1Fwidfvou/3nAQjFQEkye+gG3GbMWOrq55IFEtU/TAECxo8BS4qgIzc0zYaJ15F6zTLkeyRoc0MAYpLeC1TB7vNMg473sNdTGFlQySOQuaHMLWU6bD+MWeiFjeIs91NVe029NYGfX3KXPqkspJxsN1b7nGzNKQzjAeZ/oVXR8CfBIgeERm9vS26D+0H7QNAVkWBUjEh5bEjRacGwSQ6+NuRAea7oJfz/sSV00+BOkuG5PGzcKoYVvCtolAt2q3kmqj346/EtkHH2TLXVpWwlnba0tz+CLTgVtbRGxRWgGpOYt4GZBrLLit109FBnYxhlzNSXVHkPena4NUAhz9Hde2OY9s8QqfR6CkZ0RVJmzS9jS2znVPe7qp9D9WVDdtFsxyXksKhDQv0WJwkuKB5Nl4Zk1uMED2lP1bFwB1ATm/cTaunTwW385ZhNsmPoNddtgRtiHDFHsHJN81G7/F3KNORHrep6gbXQa5VcSzQhYPOqMocNwyYB+fwjFlXrHQmiG91+EY+Z83kUQxy7q6c0gCxzT3sbLEmW7Wl0XnRTNIQd5xSVnD10OxIFXFTOimxc8LEw5ZRNmgSdgBBaJY2LbwOrKGrqva87PJ2uZ1YnUZbG0JlLQdDfrpTYirL/u+rrbZYIBcVzvsvo8LyKaWebj5rtPx1ltv48arnsavf7k/ealc2uityZhOt03soXHjkJw5E5GhJfjMFHHXsC74fCVonBeHLwQc/h2wdzDCSgXfZDswKFqDuvuegDh6++LQ1tWc0K60Mw6AXNC1WQQ6cmcphSCRlo/kAcnA5FUd6ZzebfWoXOJaVhLNovwBDX2lScvkoorkrq5gCel9yXLSI4GShJhX1PZZm31fk9f+vwdkR7wFt91/Dl548QVcetZ9OPzgP/FQVUvonU3D1loHct99gkWnnoN/J77Da7uLEIUwUrE8lKUykokUFnl0TGmtwohcGgtSXfCHB6DmkIMx6JLripM9VnO1tSZyrD6+sjarvl6oBMZEVmOQkKI5DXOlRWPQ42mVreOqlgtSAiZZQh8ro4v8e0/XlgBJA2HJOtNn/JTWcpMA5L0vnovH73+e2TpHHXo8bM27Sr4pu6yCwGJdE8efj5deewy1+8ZQZQHLFmdQN6AK+ucJ/BNd+DViOCIdxh7NXfg2mUL5lddh8Onn9fWa2my3o0bjkqAX/jXMRjsTsPIsnEzvQ4vOG7nBNHxndWBc2YEnIBIgFVlE0CstB0weGJTVkNNowreAkpD3J4ktNzggVxRNogO3JvUi12VNpDow4+mrMfOZe3HKUdfjhD+PhSBFGHC9zUlyX7usZRnG33oq3vnfa9h932EwF6TwTbwFDQMHIptNYun3JrJqEuUlNZj6WQZWNIrBjz/OujvFteojQNzUihL/GtUVKc5rTeThU0QeuOMuShSRVCfFf2uzyHL6vSSM5gCz50QtuhGQZSb3l9TSN/Rw2A0GyJ5JnZ6gXBMwundLei25rNOfOBcvvDgLhx94IU4++jKEfD6YghNHrGy5gPx8zmxcM/FkZITvMHzUYCya34hajw/LTAlarY7813nEfEOwrH0+v829Q/fHiCl3IC2EUbqZU7xWBwgq9NeUBiAV5risbvue/6dpWKmcjtrS4HI3a7KY5KquySIQullW9/UuMMmtJlfVvRYpqUSuMllhqotuSFBuUEAauo6smkJj8zy0t6RQVV2NhoahCHn9yOedDJqsCCx47IEMWfL3Wu9zQE0ZMxPTHz0fDz48A4cddDbOPPFilITLQImb1VnId/73Kq6acDoi9W0IBmIQbEfuw/K0wWNVoGOpBdlnYeH8Jfz3Yw87HxecNoHrmPA4ZZfiWvkRIEBSDZJiv/4uei3FjT0JBXS+aaIyZVvXZPUGSAIp7SO1/pHVdBM/pJyeSKuc2S0L+zaYpMgGAWQqnUFOb8E77/4Xj8ycgkS6Bdm8I0C1/Ta74JjDLsQuO+zBz13rRb/nsgZ8/pXP0XABqWsa7po5Hvc9OBknH30lTj32QkiSgrSaQ1BZueS/+xmvvPkSbpw6FkO2DEMW/IjHk3wTCMcMNM1Pc8Z14YKFUAvdJ9uM2gP3T3keshhYbj/X5ALZ1F9D3Rt0wxxIE8n6uRY0J1AdCyxHKDAti/V21iR2dEei024Q+FxL6RLZ6TnXJH0yJ3RcF5ZcZ6L+EbGAssUbYljsBgFkWluKu2dMxd033wzfAJLvj3BZwe8tQU5NoLqyHiccdQH23f1gZtiYFmXVVq361jMOvOGxS/He6zNx7gm34chDTmXLtToLSWnWZ/5+P6Y8dB6q6kMIRUpg617omomueCM8dhilJQPwVUG5WzSdC8upde5RBORqQEag6khk8LMRtf2EI0CvJZHknu4uzZRZ1pldY0CSFAxlU3mMPSnWM+vH5FjRfU4AJaJANplAdVkEij8AspQk2kyrNOJb74meDQLIB567Co88+Ch/qZEjtkIoEsLPdtwOPimGl96YgcaF7fy/a/96J3ba+jesaC0SN8Nj9jpDoycgp90/Dq++fT8ndY459DTIim+VSR36LGL43DDtBHQmFsMfMdkyGrqAQCAETU+x+0qJHSMfwLLmRtRUN6B1SQonHnMJTjzq/CIgVwMzHrQaz2DMoIp+A3JuUye3YvV0d9fGQtIOuFaSXFBSn6DF5IAezwmklOhpbFqG2e+/iUP/9CfESksZuFRXJfCS+7o+Q5X1Dsj3P34bf514KDxGEL/b7wicc9oVEG0f8mYWfimIL+a+haf/OQFvvzkb++19CM4/9QYongjHlF6vAUFY+VxAF5ALFy/E5AdOZmLA2SdNYLDQIrFkl/u6sivif1/8AzfffTZMOwVLSKG2bhASXQkGJS0CaKIrzm5rItGBmsohzAY666RrcNShpxUBuRqYUUZ0SXsag6oi/b6A5yxqx8DKyHI1zLWNId3dJXDRT6ig3+tmbF1XllxX6jq65fprMXzIYBxz4smc6SVXuS2RR8AnLZf57ffdZjUvWO+AvOyK0/D+7H+gJFSFB+5+CtFQgwM22cODbwwxh8efn4Zn/34XBg8cgnNOuBVDGrbi+FH2U0fHytucVsyUfr/kM1x54WT86YBTQXGlIMq9ZlnpmBAgpz9xPjqaVUi+LGrr6pDKtCIV1yFTy1cBlGrOhkqTdwAs/LIV06Y8hd132q8IyNVcWHR+vlvShaG10X6rAMxb2oVIwPsjQay1ybK6VpKsYDavcTxIzByKD9P0nGuUTnxJyZ3PP/8cN024Fr//459w1mlj2cJSSYS6UijZtL4YPesVkHTR//XK05zY6+YZ2Hr4z5HLOlk3StZQHEcW8MvvPsC9j1+Jud8u7HZbmRRsG71auRUt5Hsf/BvHHnI1Tv7LeWzddGHVFpI+89YHTmBAev0iPHIewRKZkzua5jBAstk0dE1HZ4uJfNq5Ah+/73W+YfRMPq3ru+Sm8n4ELFKR62+mldxdKn0Mq40tdyhcOZC+JnZWzKy6z+mRQOi6riuLL2mfZ9wzDQ8/cB8efexx7Lj9tjzdjW4KOdVEdcy/Xriv6w2Q1Bb1xPPT8J+3X+dM6pQJDwOizC4hxXggfqKRhOgPwRBE3DH9Krz45iScceJ4/HGf0zmTqZtZflzZ6gnIGY/dyDHkfnucgIvPugWhoI/LIT5Z7tVdcjmwn3/xOaoafAy86voy5NIW2ls6UBKLorW5HVpORCYX50xrXW0DZj34JasbFAG5+tsGAYtoawGv3K9aHiVfCMwEyBVrgH2xkm686CZs3D0l6+fS6TqS2cJ+OQaiZzzpWEkZqXgXTjz+aERKSnDnnVMwaEAdt4IRLZAsal/6PFd/lJbfYr0A8srrT8OXX34GciORlXH2OdfghCNORSZrIxQMMI8UIrHtDQYnBcmPPTMd9868BttsvQ0uOnUa6iqHwrapafXHgHTBQI/pTBaPvXgdpt1zG3bfaV9cecFdqKmKcVPyqiZYtXbNx/0zb8GrbzwLxW8yXc6CYwbzWSeGJEAm25xqJjF23LKHhECxH7IPVxoBa1FLnLOYg2v6V/6gycoE5KpoYLmbKllJiuVWxdYh0LlWjzq5yD2lfaDXkOWj/xEbh/5OVtIFqvueBMZ4VyeisVJ8+uH7uODcM3HM8SfiknPP4Myr27u5PlzXdQ7IXX5ThYp6JzGSitvo7Ehiv30Oxo2XPoa8asDnlWALWRh2DrInCugeCIrAMR0lWdqa45h+4xvdfY2C8OPyfk/WDyV1Hn52Iv72z4ew45b7MSCrKyuh29YqkzoGcpj1j6mYds/NsD1JVNdVsstq6jrKSxvQ1NSIbEqFkYugqyOBbFcO2+ywCx6e9g/+busz09aHa/3/zSZzmzo49iJr1x+ieTyjorUrg0HVJT+i37mx3KpcVxeUBDxaJUEfsqrOlo0yq/ToLgJmzyxsRTSITz/+GB1dcfxm319j2pQ72HV9YMYM7L7H7vwycqnTOWOdu67rFJB7HlKFEVtVIhAWkM9nISKGD979AlTDu2/Ki9hyi52dbn2PDhEkjBuGqtrw+Tygvsbb778A5EJOucHZ1jRViOKP23d6ApIIAJOmnYNnZj6Bg/54FM475WaUlkqrtZB0UP/+zycw/pZzUFkX5sROmMaat7ajvn4Ix5HkutJNhTLE7cvacfIpf8WZYy9zZoH0RgP6fwOVDbOjBAiK13TD7teIOar/LW5NsstaV/ZjNXMa6rq6jo+eoCRAUunEXdSi1Q1Cg8peYjdQI0EfFi5ciKm33YKrr78Vgp7FuWefyS+dOnU6BtRXd7uu63pS1zoB5OkXH4Svvn8fW24/ACa6oBJLJliCdELAgm/b2UqSu3fReZdi6+G/4viLOmeIa7qy5MyEyx7AXj8/AqLHSfqsuHoCkgrGs16fjKn3XYkB5Xtg/KX3YGBDw2pjSHpPinPHX38hu9Zb/8whlFOGVZKpHhVmQLY12T+4q7e/xNlburkWLWTfAb2mcReBmcaeD66O/iirSdcAgTKRcTinva2eLB03q0rbum4q/d6VzjEgXdIA/S0cUHDl5ZeifvAWOPWkE/Dl7Nk44di/sOt62UXnQZQkdl2bO9fttK41BqRrJZ5+6S7c//gklNV6ICo5KD4RpbEYDNWPxQvauIbXPFdDaYMfw0cMxZD6bfHnA09zShuaBtNOI+QtBXVt3HLvGXj19efwh1+f281JXdmB7glI+v9T/7gFN99+OY7+8wU4+fDr4PPRSaKyx+rN2K3TL8dDD9yJQMyPUTuU88cRW4fKHbTvbgz5wNQ3MGzAGEjFITx9R2KPLXtq5vTHdSVeK4Gnrjz0I5YMAZ16I/sCSjerujKCuRtvullX2oZavj777DNMGHc1zjznfOz7671w34yHMOW2mzHlzin49T57cdaVEleUPFrZ8Nk1OVB9BiQNaYVMFsuCbYpsKShTOfHWC7Co83UMHDIEeTWHkkgAnR2FOZGany/sb+csxuhRo1FVXYYFi+ajuroS0cBgHPr7Y7DjVvt2W0ti9Ey790b8atdDubexLLrygTcrAvLFN2bg1rvOxJjBTlKnurIMpkWNqKsHJLnKV0+8gMWWG4ZFueZIZRDS6FEzBtoTywp9lqfBOQYW1zkVGtZTXP06AmTxiPHSn2QIdfQv7UxzXyXNlVzRMyFQOr2TTsNyT36qu3NU7KeYD7bNhICVgXJlBAHKEN971zS8/o9XMGX63ahvaMAxRx2BZCKBadOnY8yoEUwyII5tb1O9+nWAKDdhr6xBcSXvwhejaACeHAQhwlsQC2fi1OMRq9YRKXXlGv3IUJe3EkO8K9WdqdxiyDbssj704pX4fsHnqKiqQPu3Vdh7rwNxytGXcpfHQ8/egikzLufkzPjL7kEkEIO0ktJF9y5bJPMIvFaQgvzF9sd1x5CaJUIWpF5dS0e5zrnJfDj7LUyafhm++vorlJZFumuOlFm94KzxOOyAk6Hr1P0eBAWQFk1iXkls29+DvzluT0JWec1E0Cd1Nx6v6jjQuaZu/qUdaZSXBJjkvbJwwQW7CyyKEd3l1h0dho7SzV1d8XMp6UOEBNKTpXiTYslUIo5TTjgGdQ0DcPxxx+B/H32CcVddjkP+fASm3j6JqXVkJWmti7mWfQYkfWDP2hvVCGc8OR4zn7sNI8cMg+XJwDQ9EEULPq8PnTRHXq7HwsVz0dyU4ZLEnTe9gI6u+bjm+vOwoOlr1AzLcHy5/bAjcP7pN2Dud1+zpGPQ3gLTJs1CRVV0lYNTSV2OsrDUtTH5/uOw8/b74NwTbmfLynzYVcR6DEjbhO7JQLS9SCR0zHrlHjz+1BS2igfsfhyOPu4MjBgyhAvAtk1TucA3jmJSZ81vJXQNUQY1mdGYEdPXLgoCcnsiu0pQUkxJ23FJo0cWtRuYHuFHBPOe36QnIBsXL8KwoUPh98l4/fU3cPWlF6C2ts4xRP99lx9vuvFmnH3OWWyZaX4JdaisbUdInwFJ16+laZBI8Ztl9bKY+vBFeOWtB1A/qALegMLuKmVXBYF4oA4vtKUxj87GXHct0iLivJrCLTOvxbsfz8LAIQ1oWZrEAXudhL13/wPG3X4Mk83vn/xvlJeXQPL4e7dytsZJH+prvPHu4zCobjguOPFhDBowaLWF++72LTsDj+Xjli2XcP7pJ7PZTf3zH4+F5HGzvB5QP6dMpIBilnXNEVl4JRX46YcSKRS7rU6Okc7X4rYUVM1geY2KyI+ZMrQNSXAks3l2Yw3SiSwsly20snixp/AybUcx4Yfvv4fq2noMGTKIQfzwjLtx3TVXLPe9BwwchBf+9neM3GIIz7ZcF1ayz4B098S1ktSpf+OU8/H1gjdQPTDAVlGSJKQzabaUalZDslPrrkVSr+JxfzkVQSUGyyKuaRwPPTcVs166h1+fWhbD/vscgXnNr+Ld1+Zj6q0vYuTQUb12ezgW2wEk0eCumvxHlEcH4bJTH+8bIE0a8ZHjjCrdQMgNIqL7JdecgiXzmnHHpFn45W6/gmUZsG2BAdtNSCgCcq0BSW9AloysGrmk1ItIRACfIrFCnLjCKAA69m3JPJIZIgWYKIv42FquTFPVjSsp4UMj1Gn1HOLjSECa8CpSQUTZqUu6XFbq+Fi0cBG++2YOdtx5F5RXVKCzowMXnXcWXnv15eW++3kXXYqJ465i7VfKuFLb2NrISfYLkD3DzSWt33NCp7HjA4zetg6aprN1pEVlDy0b5oQOFfpJBuORB56Fz1MOsVDGoNiPJDQmzRgLBL8DzAiQr0Ik5MO8ec048/hx2H/P/eGRS3o9+a7LSoC89rZjEPCWYMIlj6O+ahg0NdfNAurtDZzX6zBML5dgKBadOPk8rjvSDYFElw1DgyhSk7STIOJjUIhd18lVuZm/idtvmNMKICF1uYIAFck+usuwbKSyWgFAJj9SaYLqi70RvQm4rA9L1rKQ8HHLHemcygrMBESyiG5dsie97uOPP0FHyxLssfdvEA0H8OUXn+OUscdi8aKF3fu1+y/2xCsvPscMHtIRogZnikPXdPUZkD3pamRNiCFz05Rz0Jz+EFuMqkE8uQQehODzBbC0McHUs2SnwfIX1BZF1LlUJodIoKxb/oLe4557bsRC7Sn4fD4GMVktcnNPOuIaHLb3wascLe4CklzNCXcdCiMTxA2XPssW0gFS71xWN4Y0BJXdYmoHu/2ei/DsSzNWmuV1a6duaFKsQ67pJbfy1xFoyNVUScRYMzip4rZI0SsIgG52lFukTEdQmawctUe5ynQrvntPa6lqZnf9kbs+VJ2tsvt+9Oh+Dv2eUzW8+uIsZFQdxx93LIP3gYcexuUXns0fQzXJEWO2xinHHolwJMyZXCrBrM1Y9j4DkuJGWu4FSRaS4r32+ELUDYwik0mgpKSMt5nz6VL4lCiDkdQBpt06C9uN2YXHwVEcxhOIPY42JlnJ+548A3mpCUbej0yuFS1Naey8zcG4/Jw7WB+nt2XYOrdnUeli/PTD0bxQxw2XP8vzPVyw9vpa/j4WLIM4jX4sWDobt9x5BT788tXurhEqbbheASV0ijXIdQvClYGHVMXJqtHFTdeIG9+59Db3NS44XfYNlVJIMrK3pApZSwIgdWq4mVj3vYkwQJnVREcLausbOPZ0ZT1am5fitltuxMF/Ogw/23lXKLIH5511Bp59aiauuOY6nHDyqfDJTnKKFo3fW5vkzloBklzWpZk30TCgAXk1j1AwxFS4xu/bnNixMYdjjz8Lp5xwBevbEBgNgzKxlByh8dYWu4J3PHgZ3v/qbvj8TrtNOplAqiWG6Te8xtZu1S6nyIC8YfopnAz6AZBOfNn7ax3X0zA1TtRQCef+Zy/Bp599jFvGzcQvf0ZyIqS1QsoFxCwi2XmxG6BFC7l+wUkWk4BDdUiKMcly9VQm7xkTUqKG/k+JoVio915Fd4yAA0zHjXUzqwTAF555Eg0DBmCnn+/G70f/J7B+9MG7eHLmTMQqqnDUYYfC9Phw7BEH8wG4/c6p+NkuuyHsI1db5n7J1U3xWtWR6zMg6U16DrFhxfDp12B206NoGFwOQ6U4y49MOonOFhWLvk9gaN22uHvKY6iMDXHocqZeSI445QrXDXZ5rDk1DUNuhWl1YNFXCiZdS5Z1V2f/C3Fbz9KLawWJ5XPnY2fin288j8lXv47tt9wNNrk9IpEDhB/Fgc53sWEbeXhkAZ2dBpc8nnplIisD3HDJC6ipqllpNrUn7W+VYC/cbNzPcrclINN+k7fggrpnbE5/IzqgU7JZPbFh/cLip393ijEzOZ0TOQQ8AtKK4CT3ksDr/r2iJMDzPnrKOtKQLDckJd+IQE6lF2LwUMxHlvV//30XTz85E7vstjv2//3B3L5HN2LKBD/91BNsKUeOGo19fvM7ZuxQLLnLz3fDpDunY+TwIQgoEt9AKONaXx5aI3plnwHpXDQ6bNvglihSkrvj3nF4b84UDBlZiUxK5E4JUv6muiO1XV16yXT86Q9HrrJz3wUYua6PPXcDuqz/wjRUNM1X8ZvdTsHpY6+GT1R4fFwykUFpaYiZMnRRy6ylqaCzM40pD52PN957BDf+9TVHhKqgFkjXNJHUPR4JNPWVXG9Jtvh3geYzezT8+93/YcZjN+Hzrx0ZkKP+eDb8gf7LF7qXr1tSIUDRZ9OAWBH0fpSGd+W3nML1iqCkC4AGp9NrbIu6E1beD/rTQ2XD7wG5mI7ldMBJj+Re9rSciUyei/+U8IkGHU1VAivFpgRIilScgT1kIKxuHiy9F4Hy0UcfwSsvzsKYbbbHscceh4EDB/BNwGXtUOmDyh09EzuUaT3n/AuZSUTnntzWNR0+22dAOoV254IiENDz5165G/c+cQV3eChiKRbMn495X3Vx3EhNyReedR1zVle3XFBOuv9MfPDF31BZE8SibzUWlbp70uvYekbFwZMAACAASURBVPSWjgZrzmagsKWmXbFNTtx0dWVww7RT8MHns3DtOX/DnrvvA2qvgkFDVhwrQ0NgbesHWQ8XmHkzj1nPP4wnX76Vt5t46WPcabKulnMzoAlOFpdpVA3wKmEGIn1vcuNpuYyknrFvb90u62rf/j+/D4HTiQtJqMr5nUa0EiBpUbKGXMiQX+aSSmESHQPRXRQPUtmEXktZXtJ8pUeyknffOQk77vxz/OUvf8FW2+/MmdxEvAvnnHUGlz4IlLQImPT7tdffij8dtD+DmtxWSRJ5TF5/V78BSUCgMTZkeahb4qapZ8Mfy7PcxdeftSK/2MRhJ43F2KMuwcC6Qd0x2qp2jMEhOk3KT7xyLcqryrrfj4WrDj8deUPjC5kakn1KgBMsbqGe9HdYvfyVGTjn2Ptw8AFH4b7HJmGXnXbDqCHbch0Rggzd1GFoOhf7Xb1XyvROe/hyvPXeMzj9pEtw9IFX8LZr09HhJMCcmNNdluWUhByr6PBgKVEkUCtaIRvMOkKK5dw4PBYEGu9eXKs9Ai44aVhOIp1HIqtyLOnGlmQtaSzAqkjtdHPkUXimhVRWxVNPPIFZTz3On33o4Udh2222xrARo7D4+2/xl6OO5L8TEKuqa/DhB//FwYf+GVdeeSV/BmVlU1mdkzv9XX0GpPvGbCmpMK4IiKcbMeORu/C31+/rbkTebtRv8fMdd+tOxlh6Dh65dyL2D1lMnceHP/rMnZj18r3cwb9kcQvT6HbffS+cdfL5UMQyJ76CyC6sCxqKZ59++TbMeHQSrjnvIfzu14fj8NN2wIF7n4hDDjwKkhQutHoVLCurmjs3FXfgKwkiT73hRZahXFsmjmsVeTy0RRqxNnTV8aHpRkCJL6+XrOaPlc/dco2TcLKZqldcfTsCLqionUrVKCEjcbbWmbJswwcd4WiUyyS9JeUo8UPOF9U8//fe25gydRq++forjh0HbzGSkzpTpkzFU088xoAkTuvwYUNQXlmDnX6+K8oL8zCXtKVRR9qy/RwG22dA6jBZEsMtjNNVS3dwspIkMDV8xCAMG7gV6utGwtKot8wROnbZNL0dUtddpbiQsp0E8vufuhH/fP01SP4kyzBSwf/q82ZgcP0ImJaMXC7LVs6N86hJ+dFnxzEgx134LH6+0za4eOJh3FEy7qLpkL0RaPz+NA+wC6KnBJIV4Iud9v/G+47E8AE/x+lHTS4kc6g0s3K1u75dGo7bZJu+bpWEbuvIRi+PtNaJ1pYOfDn3f2htdrpjSkoCGDViO1SWV6Ai0rCW+9C3Pd0UtyJQNbalEQv7urO0eU1HJpVER1szBCOPkSNHo666nPsae1uWaeJ/H3+KGfc/gH+9+Tq7p/vu91vu9nD5rATKO6dOw4677M4sospYAEGvDGobI2Fl+r0/q8+AdHVO3WSJC0hixHTE44hFg/B5I2zBKIPICQyO8X5gufS2Y1RPpGg7l9e5o6It6RDQm9rnwPQsQ13lNth+y1/ixCOvYk1Xsh4kouxmKinBdNM9Y7mX8s7xr6M1PhfP/utCWO074taJd6EsNoQ/+uvvPsCNk67EkX86G/vvdQBnX+976momyJ982CQc/NuT4PVRuYTuoGvuLjosIYoffug4SGSakMh28H588OnrmD3nIyxumo+s6oDRlZqkmw+tLQbshB13+hl+v/fY/pzP4raFI0A8WYoNyRp2plSuZ5ILSy4n5TpoeSwN9QMG4GfbbctdGytbBO6mpa34xwvP4Kbb71wumeNuT5nWayfcgOEjx7AhopqoU/7w9HtgbZ8BSaChTCG7W6SpapswLAKFzJaG4h9a5JJReYPCJzcNvep6oAZTMLuBRm5aVu3EN01vYcLNf2VAepUSDKv9FYYP3gG/2+cIx4rZGsycAZEG8igC3F5KspDfLX4PH38/Ha3fV2DmPW8gHGrgWZAfz34F146/EBecOZHdWoofb73vGMxf+jHGn/sal0to7EFAiK3SzV7dVe96ESaofGHi0zkf4qFnr0VLcwcqKoJIGx0cIwcjBisrdHS0IJvReHyBrlpIJhNQkxEEfEG8+YJz8RRX/44AAYmyndGQlwkGBBD3eiQBq7nffI0P//c+ljQuRmVpFFtvtx1GjR6DEaPG/Ij1Q+dTTXTi3ieexx2TblopKE885XSMm3ADyBLT1K4s10+Nfo10p2/YZ0D273D0fWunruew8p3Cu4a2eBPufOAyNLXPZgmQ0ioRZdU+xFtkHH3wxWw1eBCPIkCQdKTSJu55ZCL+8e7d2GvXP2NJ85d80ZMEx0M3z0PMF0DCWoIJU0/HsrbvcPNFbzGo//3RLNx019EYWLoPLj7zdo57ScTZo6S5A4RuKgaRyw1HutLJ7FIt1YJpCvDAC0HMw0ICgl0OVRVgeJoh2SEosoSsEcdrr72FF968HWJoCUrLA1jWSMLMKURKouhq9jK9cOSQnfHLnQ/EkMFboqOzCd989xVaWlswqGEQq6QX15odAVd3p6YsiGxeR1dKXU66o711GT7+33/xr3/9Cy3NyxAIBDBy9JbYctRwBucWQwYhGnPIKrZlIZU38OC9d+PiSy5abofIbSUa3UmnnsGWmEoelFlv6cqirizUr53fKADpFsNzOWL7+KBbcdxwx6X4aPabSKSWoLJyAMprTZiZSqbnXX/xLHhsHaYhQZJF1s957OkpXNgnyl6kVIISNNDeCNx42fMYOWAk/vb2Q3hk1k2oLqvCmUc+ghEjB4LKLDTo9eLTb2fFc3fMHPFaJS6RKAXXGDAtqiU6iRZBNgp1RQJsDpKHRh5EuDZ7ybgjccqx16GhZjDe+fRJPPnqtXxDIfCRZg/dWLxiGbecNc6LY9yVk7Hv7kfynMuwP1JwdU2WEXHrrP06o8WNu48A3exb4llWrYsGFcQzmkNQL9RAqLuDsvuNjY349KP38eabb7HFXLp0CSdxaJTAVttth7q6OtTXD0B1hePW/uHgQ7tjSHpOBPMJt0xBeUU5Nz9Hwz4ueVAcWVcW7Ff3x08OSPpCFHcaRgZeJdgdF5Is5NQHr0RXvBP+iA6RrVYFgiEZYw++BfFkBxqqt+aODAICabO+9s5DPBynJyAfu+NzPohnXvUrLGudz4NZx532FuKZBcx/zXX5cO6JtzGZgIv4kByuLWvr2JyYovqrk3Qi+l+hSbkwn9LpFnH0e4hxdOqlv8IvdxiLHXfcBg8/P45H23W26Ui2ejF0jBMfWglnItQffn8Ydt1xP25JK3aQrJ87CcWR7ckcA4QkSEmpjkDpLqLgUe2QapKLFi1mQP7txefRvGwpZ1dpUWMyKQbUlJciWhrD62+8tRwgyUKecNo5+PW++6GsrAxBv8KuKgGyPOJbbqze6r7lRgFIErsSmXlDiuZUkyBpjjxunT4e//poBmdayULShV3bUAIjEYVqGDj1yJs57qPR5Pc+fjU+mPMYQqFy1lMtrfIya2jcec8hFFFw6Q0HsRp5VXU5Jpz5H/znoycw4fax+P1e5/PU5XAoyIDUDRW2GYAp6ghK1AWisVK5W8owdFKlI4tpwQZ1ihgw9DDH0ST49ebntyDV5WjPRqIKlnwP1hCK1ajcERORdsT4cx/jBFhxbZgjQGR1mohM05BlUUBHisYBLD8W3QUm7dHS5hZ0tbfgqzlz8MF/3+m2mj3ZOSvuueu2Hnb0WAYkuarUjkUEBZd43pdv+5MD0snKUl3QAqhmQ5S2QrlkxuNT8PK7tyCd1FA/NIpMQsegoeVoXiDyGLkrz3mI64buBKx5je9i8ODRmPv1AgwdFcVXny1hacjf/+5gzHx5HOuuDqjbAhce8yRmvX47nvn7rfjL/vfgiEOO4nKOqqXgVXz44qtv8eXX77DAc7QgtOWxNY4nSbWcllMHpQ52MLhI8Ov2B8/Dko73UFYZQT4rYOniFsSiDYiUyojHlyKf9mLbLQ7AlWdNLxb9+3J1rsNt3JkcTpJHKMzo+HHzstuW5SqaL168CFqqHY2LFmLO7C8xd/4CLnuQW9sToARIKomcfsHlrIBANUjHPaYRdn3vj/zJAUnHnMBAKgIu35T+RqCcMmMi/v3JQyzHSIDUMhJEfwtETxkPVz3it5dz/PWvd17HxLsOh+zLYcttRuLrTxMsvEWSlPllw7DXvrvgvdmPItlpYrvtd8UJB07AGVfsD69fwOWnPoNw2AdF8TAJnpY71uD4Iy/Cnw4+G4ols7CV4jG7tXUEkUawZ2DoPo777nr8UrzzyXPsUkNuQ7zNi+rYCMixBZj3bTNKvKOw45g/YNedf8lWvbg27BGgrCsp01Fnf8gnFShuzkgC8nYo9uNwwraZfifoOSCVgF1ajeH1ZVA8FlKpNL6bvxBdXV1YtmwpPvnCcWlpjRi+BbbeaiuU1g7mvsmGyghzZxNZvV+Z1p8ckJQksakLhOqnzGpxCrW2aOGVNx7E3TPPhmjVoLwBiIWrWbGOygMVlWX43R7ncsaVXEXi1A4eVoNomcIW1BCbOZvZtaSMXcaM3sS6P3WVg1Dl2wsvvjUJ++11OE7684246c4L8Zu9D+Ixc0Rxe/7l5/DEG+fCLwzGpKv+hlBJJRxWotMGRIpzxDm1beKpBpjtM/n+k2FIi7jJmpY/QhImziDY3bf/I7Yd8dvuse0b9lIsfpp7BAiUqZzOWq7kvtLjsrlzoQfCjihWKgF/TQM6F8xHoHUerE/excI9DsXI6nIM32b0DxKT1AAgCPi/9q4DOqpqi+7pk6npPSEEQgdpFlAUFQEVFVEsgA0LRUGKItJEQEQEBEEEC0UFVIoKCMhHRECQ3nsIpJGezGRmMn3mr3NeJoZqEkoA57pcQPLqfW+/e+85++ydY7CgoNhWKqjlZZU6Sq9Qiw3TQa2QcOUHkc4r2ioBSBu8DgWv76g+kJpQtCuQoykfSRfpqyGkEc4nf8GvcikTx+6wQCpVn6eZShFO8v6QKZjUxnYDO3f/jXcmtOdiZV2oByeOn4Quwoz0tHRERUfgtgbd8NLjY9gSYNb3A1gwi5TTczJLWIE8MMyOY7u9LNBsdh3jeksaZTNOFUEbKELf7l8hLi4Mwz7sjjd6juHRlhoJL289+A0yM7Iwos+PaFCrLQd2vKJ8iLxBPKXNKTrA29OUe+a3I7Hr+AIo1XZkndTwB8AJI2JDG6PDXS8y0P3t+ukBo8UuiGFZrHAu+hTQ6eEOjYYk5Qisd3XG6eSjaL59KbzJB3GibmtEqtWoP3wCFKqzgUUAzyqycHlY+UJqqrGMDNYiVKe4eoD0eosBp5aT8DyCldoBECOHghuUq/OxWyhd4AOky23j6KmLyluYvSI0Amh+UQHsdju0uoAyUWRfJQd9sNb8sRofffYyenR5B/fd/QBmzZ8Ao2s/nJ5ClFgLkRT1GMa8+T0Wr5vEVgKJSYkIDg7Cgb1HuQKFpCjzskqQEF8HdmTC6TLD7dDAbM5n9s/g5xdhX+pi3pds8B69ZxD7jBDJYMOO+YCkGA/fNRxd7x3MHwixtAgWs4ZH1BzTPkwd8xfW/TmHUxuksOdxKpFYT4PcLBtHbz96/2vUCCdyOwlp+Tmp1w8kwVKUR3cfQPRMQY7DFRoNaf4ZFCa2QLbFgqRjW866XO2QKQi9uwOrlZdvLJRcaGHZEZ8kCP1JJHNyj75qIyRFMrWBCtZObdKoOdLSk6HXhjOQvC43vGI7vF4qd/IyY54AShIYgjW5CMXmQqxauwZShQk5OYU4fGwbTCYrtNoAaHQaxMbWwB3N70FCXBJCg9QQI4L1Vuctf53XYlNH/YZTGQfx44rPcSzjTxQZ05AU3xatGj6DrYe+x8nUXRy0cTm9DMKGzaJxdJcNmiABCGRdHhgq4twlRV+p1vKlp9/FFytfxaaNy/Hkw4PR49GhXH+4bOUCrNzxHmzWIrSuOxg9X3gXARJB3YCEsGbMGYWo+ADUDG8Di60Qh5I3wmrQsJ1CUKSdz+cwa9CsTidER9T209+uJySWXgutFY/uOQjF8K7nXZ2p7ZMI3rseTkNh2e9EtRshctQMqMIiz9ueSsDOFJiEOk2fcY/LjfrxIbxuvSpTVrImNzjOwCXNQ2xYI5gtFiQmxqPHE29DLQ0uV5lgY2cgAqfHLS/VoSFrsTOYPutjFBSdQaEpA1n5h6HT6SFRWvgG1aogaNR6eB1a5q12uv9lJJ84jclzeyAxvgm6Pz6Yc48Hj2/B7sPrOPFPgR2NNASF1tO8L/k80nRWIQtmazlnbiIiExTYd2Arpz7ItrzEfgZZyWpWtaMA0LhZXZCXk4duj76Hru0Hw+sqxtLfFmHVlukQSQ1ICHoY7w78nIn19FEaO7k3Cr1rERWZhBKTF4V5DrYdINFntU4Oc6EKVmcKbCVSFOW60KT+rZg+ZuN1+Er+ty+JZi20hiwc/wZcO89+Ps73v4Fu0zJY1/0MWWBwGTDV/cYitOMTF6zgoGlwgcnKfGxSs7PaHEiICuIC6KsCSKqKmDLvZXjEeVBIha8E2YG3u/spvNpjOAKkQrU0Rax88hOUsNcolZTTgBseZOemwmSyQaH4p0h07aaFWLH+U+arShVOqAPCmaUSHdgCCpUbB3elQqFzMAf0WMphDtwUGbN5Oxn0HEhxe0uQdUqCZrfXYB5o/hkJRPJC3N1oINTBNtZ+pVxmfM0wpGceQ2BAEno+8RHS8rdh4fL3+WPQ75kFHHQhQsKCnybDYDRAGZKG8MBGGPaqoMX544pPsXL9l6hR14PC/BKYCjRshR6XKIfJZMKpIy4Ea2ugcZ12aNykDoK1Mf7143WMe3pXM//eCOfY3mddpeLeRyEm1blzAClveTei3p910ZIqynfS7JBkPBxOF+sUUxCwMip0FQ7qEOmahJHTin6D1UyUNQ9q1WiGQ4cO46E738Kdt7dHgFyDuPgELnUi2Q0PBOkMmurR1JXWZ+UbTXXzPC6Yc45j176/sHL9HJhsGVBq7CwLSc2Q70XD2nej04NPYs+eXTh09C9k5ifD7jBCHyxso9boWWg5LMEKh6uQAyvaEAfq1xLSC9t2/MFFzyKZHRknDbymfPKhN7Bp3xycOP0XQgMb4dXOc1itjqak3699G25zDOvFxke2wMBnf8aZgkOYPLcnAjRiFvGy212oUUcHpcqL4kIP4kNb8cepVlwTqGSRzJ8Vqc6+3+v43bypL40HCocDHocVLlMxXMUGeAyFEOVlorjIAMei6WeNhNQZ5UdGX+cQICPf+/xf7QJIB8jr8fIUloqeg7XCe1qRVmFAEtfyldc7I7aJEcXmLMhlQbAWyxEUJobDKoExR44GdVqgZ7chLFTs89YQ8ovCuoqqPmg6KxJJhSQ769wIciBOMVBYcBK7D/6J3zf/gOyiY7A7C6FUuXj6d0fD59jGTi4PwI+/TsWpvPU8PaUWHZOAetGPIDV/I4qKTzGYKBpblOdh8rbNYUB4ZCizZ2h9KfEEo2XL5kxe90jO8L20qP00Xn5yPFZvmoP/7RnHICMDIXthFIb2mY3PFw5DrnE/r1EdJQEM6lzzZiglsWjbeCja3nUfIsPVgFMFyGjhT/dJEeiKP4yKPDD/NhfvAXq3XHYbPFYLPDYrHGmlZVb5Z+Bx2GHLyYRIIoUtPYUL4yiKSo3WihcCoO9M9Dtv7UZQdXwagbe3/VdAnjXoVDKgV2FAkvvVn9t/x+hPuqNucxECdTGc7/NVMdCULS9TjPZ3vVC2rqT0CCm7WewkeqsG7B5AIS6VVaQKLsErw2YvhpjLuJQglqHTUYS9+7Zj4ZLPuSbSKzLzCBeqT8StTe/Bgd0n0aTxLdh/YB+r3mkCYlAz5F4YrIfgUBxH4Rk9IuOJhGpF6mEhKqbUC+LNbnMYcs8UISRWxtNNXbAEYkkJvJZEBh6N1Ov2jeaAFAl3acWJCNEl4GDaT3A4bAjSxyMwRIJCQzoU7vpl9D0fMZ2pfxS1Iw/nclFlP5CuXA/4gOcqyi8b7fiDn5cJFwExKx1iZQAsB3bySSl6ei7wfACkP33t3CCO9JbWbIMnCwyBt3ZDqOs0Ps9e/crdlXCkigPSDRSacjBy/GswYDO0eqES2mEJgdnoQnCYkNI4lZyF3s9Mw4MdO8PtMUKNcKYpBXFy1ASnQwAe5TDt3iIBLFI95yUpFSIVk7W0AyKFHCtWfo+5Pw2GyPtPbs/uyoZeH4SYkFtxW6NH8PPyH1jcuG6Dmqx6Hh4rRl5ONgJkidAElzAgya6cWoBaClOBnBUIJJo8HumCo41w2iVolPA4Bj4/DdO/G4lDmXN4e5UynP88fuQkr3H1gUEIj1IiOysfaldTvPPW+4gJrwubHaw76/WSVZ9Q+eFvV64HqHKfRjffiOcDnvXUcbhNBrhLo6EBLjuchoKzRjwf4CitQU0SGAyJNhASZQCkGh0U4VEwH9vPgZ3ygJR0fAYhrw1jrxEGiohS8BeWXblyd1oJQFKAJkAtx2/rlmLG3FFQBGVBrw9GaHAcs2cossnEb5cLeacDMGLQTFZvK29BQKkPnUbL01Sz1YL5P0zjteIr3QdxxYZGrSqnBuDGmj/Wss0caaXGxyZyhb0qpJC1XXOzLCy70bhhS8yd/wXLfcQmavh3makGBp8+SI+j2yyo3TASx07sQUhYEFeDUCNqHU0/ic2jzNaj15sLmNI2YWZfnMxfA4fNDaVcxx8YKvmKDq8Bt7QISq0BRoObVdab1XkM99z6LOok1YUUMrhcbsgVpJJQce7ilXyYN+OxSs6kwbnzT5iOHoDXZGDQEPCEEU9QYPBNOWkko58R+Ah48rAoBMQn8jTVHRolADIoBBK1DuIANeRaPSRyOc4sXwDbrHFnTVt5vTh6FvNeKXF2rfLIFR8hvcUQeeQwWd3YuHUFvl82BxbRQa7vIwvzvLxsnDxSiHpN9bDZ7GhRqw96PDoMYnkR9h3dgdbNOrKHBo0iQgRKi0/n90Nq+nF8NHQJE7Rp2ueTZ6T116//+xnvfvAS+r42gKfB3y39GHuOr4Sp5AxkUg3UGh3UkgRYCsQ4fPJvJN2i5lpDMoqltIjaGw23LYi9KK12I7ziYn4oVF+pCs7l4BRNQynl0bhWR7i9Fqzd9C1SsrYh7aQwelNwSBEgEOB9OczaDaIgkbhZJ7YoW4bWLdvjoXZdUTP6Nq4a8bfL7wHfqFj43QxITh1hoPkAR0f3/Z3+tEoV0Le+H1I1OU9JmHUjJkCGR0GmDeRyOl9j+U0qiBeJuE7R7XIh+9fvzwfks/0Q2b0PyPDnWoGRR+KKOii7SihJqoRUJYwwJCy1ZcdPWLfhVxxN2caJcrnGzMGQsEg50lMcGNzzC2TnZeDLhcPx4dBf0DDxdg6skAxianoqPlvUD2lZ+9Hnya9ZS7VMup/J5TZs2LyZSeO3N+yKd9+eieysgxg2/kUogvIRHKJHTk4mp2BoykyqcXEJIZxrPJOZySNkqKYemja5A4uWzkTdxAbsquUWF3KAx+EuQECACrfUfgSdH+jFvh6UY6XRkEgGFOkNCREs1YkCWGJxQiIlyRAFB7OoUQpIpvDAbrOhMEuNV58Zh0favXZeNPnyX8//3hFK8rJROHcK7H8shyoh6YKALDl9gn8n6fIyAu9oC6lKex6T5t96jgCZuWAmnN/P/Ae0tRtBM3IWwsJCrikYKwVIYfRysKAvv6Sl5qU01Vz5289Y89c0nk7aLAo4nCauBdRI68NhsyPPsguP3/0BnnywN6uFe0QeJnDT+pDqFgkUTz08ADHh8cyJFY7t4RFy9CcvoGObnhgz5HNs27sJ3/wwCTK1FQWmNKSnpvK1kGFsZoqdrcjv6RQLt7cYedkOduOqFd8EKVk74DYFIzfbwFNbS74Kutg81Kp5C17pPAvp2fux4u/hyM3wsPNWZGIxwiIi+Zh3Nn4Jt9TvgrAwOc7kpMJckoESuxlGUyHScw6wQzQFh0T20DLZSX+t47/B4NK/J5Dkrf0JlukjeUMCHYGvfACm/Gip7DkEYe0eqxJ4aCROmzEW7jXfl10U0eSC2nSoVDT18u74n70rPEJSHpHMTUm0ifKHpLVKQZjikiKe6v26YR7zP2lNmZGRzutJImeLvFTBL0Hj+GfQ/8XxPC112wuxYPUc/PL7FKaz5WcE8JTvhadGsDwjySrQCEmAnDb/DR4hRw2eKRQGW4uwfvcaGA3FcNi8yCk+xHeTfDSdp6a0tiWvEa89FHl5uQgM1DGDZ8f6Aig14L+TzAeJZ9Wr1wwta/bhj4ldcgAqVQxM+RJO/JeYlXCZtbizhWCqEhURjbp1GiA6vDGzdohUXmy0Ij3rFAM1QK5Ei6atWIKkvG/HlXpQ/6XjlORmI3vsG5yW8IHQt07kwSA0mqeoXqcTxkUzQbS2iKGTuVKjsmapTocd2WP78bnoHEyRmzAPASp1lQB+uc+pwoCkVZTDZYGIhIpFStab2bhnGeYsnIDQaDmCNHE4mbYfIZEOWExerpqnHKXbLUF+XjYSQtpj4ogFDEiLq5DXg7/+PhdhMRIWWaY8Y+/n34U+gCo2SMncjsUr53FZVdN6HYR9HaUMH5nAK/U1UsRb/9dirFg7C6czjzMrJyxGjuJCJ0+RNYEO7NvoRXiMFlG1zBwZJhFmyp+SOWtYTTdXhpgNckjdkbB5cvgjQoGd/Nx8aIM8UCiVkIhUaJr4Aro+2K9U+e5s0riQ+hCMhPytaj1AQcD8retRPPZ1PsCF0hOa/uOgbtgcdpMRea904O0CXh2GyM49Kg1Ia1EB8vo+wsfggNGrwxDeucc1iaheqIcqBUixl8SXqApaAQX5sB9di3nfzWRLOpWaDE6iYXNnQKeJKgNieGgCl0RJEIT2d/TGI61eQrG7iN2q9h9bB41Oj5zMLDRv1gq9npzFpAJaS5IkBpVV0ZT1iU4v450+08HsAZeXGTA0QjntXlaAo3xfblEK5iyahL92LWP6XN2kZlzhQabOTgpPoAAAH25JREFUsbFxSDuVxyClj4Mhz8vK6FSRYXFkou4tWqbCxQS2QeumPXD42FbsObmU9XAoakvel8RTJYevPRtNGNJvCtsVCN4bVFztYRMXEm/2g7FqQPTtRYBM/2b6WWu68sCk6GfIm+MQEBIGS1EBcrrfJQD3mb6Ie75fpUc1w7H9KBjwVNlFh325BrrYi1sgXt7d/fveFQdkqQAUaVyWl8J3lZTgh1Xz8fMfU7kCn6Kb5IJF6zfipJLSWmRsCGy2QkhdNTB52P/gcJnx2dyROJq1FIGB0cjOKGDT14HdfmBzHp+UPxUeT57+Hh7q+Bje7veJwJdlwVsSnCK1OUAsk0FRavw6e/4I/jhQOsZeFAp9bCZX7utVMVDoDcjJzsOpY8VQBwSizZ33QqES8UeBGoG0++ND0b3Lm3BaRXhvygswi/ez9AZ/aBxChLZFne4cPSYXLn+78j3wb4CkKWVAUkME3HYvEBYJ47wpECUfhGrQBIS0bFNpQGavXwnLx2/xjUhb3o2YS3BVr/zdnn/ECgOS9FKJKEuqbL4kPpmvkpw/rS//3rkeC1eN4lFJqw6HyB4ApVqPE2kbEBwaAb1OhcJMJVsCEP1t9oIRSMvfyrk+38t+a61e6PZ4f04deL02rNm8EOMnDsMDbbtg5JBxMBsVPHKyTYFIwiMjzxK9DmTnFuCTL9/C3qO/wW63sJaO0Z7CCnRmayazeY4dPgV7iRih+ih4pBbo9FouJo4IjUeNiNvQrk0XwQ7d60Rm3iEMGNgHYTXoI+NEkSGHWT6TRv/Ao7i/XZ0eOHfK6jtL+bUk/YyAqXthALwOO8Spx6Ht9Czk2sBKX1Ta/E/LRmP125MQeV+nSh/jSu5QYUD6THPYbNRTukZisz2h3pCWTam5e7FoyRfYfvBnBIapEBaqZxVyilYm1Y+Cyx6ApOg2cDhEOJm6E/nmo1w2RYA0GgtRJ+pRDHx1EiJDwrlCZMX6eQxIGiGH9J2EVf9bgfDwEK6goGmtWC5iIrtcIshqUKX/0tXTWXVueN/FKLamY+m6D3ka7bZGYPuyFChDBW5paFQo2nfoyMGkmPAG0KnCGeyCDYATbpEM/1v/OyLCgzB7SW/k5RagXvBjGD/u8yvZ//5jXaAHSvJzkf1+3zKuaXlQ+oI74mZ3Iaj76xArVZDIZVUCIx03feRrcOzcyGvV4I8XQlON01XGUUXzkDRV5B2kPsMdF5vBCF4fFDxxlhm5bt37C2uSUq4vvmYgju0zQaVV8FqusLCIaxhrJjRhL0iVSsPcUMopxuo6MiBJVZwaVV68NeJlvPD0IDz3zMuYNW8CasTXwfNdBvPvWUlc7ILY5WIF868XfsUqdYU5biyauZcLql9+pxlHfPdtNKNe3cbo2OFR3rdRndsQHh4DtVxf5uZMB3Q77JAohFwrfWQOntjGEh/FRhPGvTOfPwY0TfflY/2IuvI9QGvy4u0bYd64Co50gSBOfFQieDP7JqEOxM3vhCamxmWxaBwmA7Jfe4iDOczMGfUZZKVpvSt/VxU7YsUBSRZ07NdRgvT84zAZ7UioEQeNPBgFBiMyMnOREB8NvTaEHY2Lzfn4Zul4HM/cyEpsREGjWkYaDZPiW7NPx+o/57LHBYkgk7fFY+0G4pkOoyBVOLhyn9Tfps4ZwHnIwf2GYeTE7gzkQT1n8FqS/5PIQIVeNIVd/vvXWLBiDIryLVg04xBmzZ2CI5m/IDc7HxHa5pj2wTJoAhVwe6g8TAWb1Q2RWAyF1MuKBxQy93oV/HMS1SXZjsMnNmPEhFcRG9oQn324BKAKFTi5csXfrl4P0NSVaHM+QIrzCJANoQiPgTSQEvaXxy2l4xuPHygL6FB0NeLRbpd0w7p6d/vPkSsMSKGcyoS0vBQsXfkVtu/YiriEaIREaSB3hWDPjuMQBxjQquX9rLDWovFd8EpNGDv1NRTYDsFq9rADLRUhU4EwrdtKPBnwiIpRWGCE3ZmLB+8Yi87tX4JOE8gAI5vzEVMeQFzI7UzkHj21Oyf6R/ReVCr772B7OonbDZFcytIb3616m3Vc33jpI6z8/WvkpXphNOdg2YI/oVfH8qhKIlqCUJdgbU73Jpb4ysTU/DOf7urr7zyH3fv+xszJy1i6ROIVXK2uJZ3qWrwI19s5fL6hvuvy/dvX75fb/2wz8MevZQGd8NmroI0XZECrs1UYkGZ7Ib5fMg/bDy1BiYPk/R3QqDWsmQpRANRaN6QiLWy2EhYPJsnGmOCm8Nr12H7sO56ubly/A41bhiJE3Rwipw4louMwWXL5/omW9kz7j3Ffq6dLg0ZeHEvdjkHvP8ymrUn1E5FRvIbtBB5uNZLFjclnkWT8vW5BQIsAuWLLeOTmnkZBugaRtUuQcsiFT8etQJu72sFN60MRKRiIOD/p8lrZBJZ1f8h3Xk7yIzT1lkGKAMxfOgmff/Ex3nxtCh57rBvkEpIN8ZbZj1fng/Of+/J74MzkoawKQAGiGp98X+2jIy+TKrqGJO3RQaME1kpkggwavZc5ntSI50nRUmoOh6esRImEiqnpVNEoMmVDJgrg31Plfq3AJyBRmHDg1ErIZVqeutZJSmIJx46tX8fj7bvhUOr2svVbYiOS6zfDUhSI/s9PY8VyAqTXS1Q+SsbLWZ/1lw1TIZFbOf+YesSGrp1fQb9eo2EvcUAmc8PmNGL9ho1ISEgoEywu/zX2fXlJZW/4yHf4+oeN/ABquZDGoTpJv4rc5YOhuo/gstuRN+BJpuRRqVXCm6Or+5L4/BUGJBm2ZmQeRXLqASxZNQPHj51EWGQggvQhkGpMvA60FAsAtVslXJtIow87OMnsPIKSAxSBhUZDpa0lmjRtgO1Hv4FSGQy3AxzJlIi06PnEZLS762FIRMXo1v8+nE7JQP0WoSw6pUYtvPP6nFICAXFrCfQCIIlIsOSPsfyxILWA/TtT8e1n21Grdgw0imAu8fryx3ewYfMa9H/+B7Rr2+ISD8GGjJwMaFVBPIUmQoRYKmevQR+P97p4gv6LqHQP0AfVdDoZhmEvcEBHO2gCwh/oXOnjXI0dKgxIH3uGbsbiKEKBMQ37DuzC3DlfsQiVKtzI3htKFa2wNDxKOhxOXh9S3aFXZIGpQIbaDcK5ZjJ5n4vdoEy2ZLhsWq5dJILAIw+8gq4PDYDUGwibKxO93+7MgKxRX8nHViCGK/uJQMDVITIKtQqA3Lx9DWb9OIApe8cO5JZyYKfB7bUx0Ocv/gQ//TGSWUHv9f4fi3HxV+kCmqn/iDwLxyZmkOBf6ddYvRov4rU8Jj3DrJ++hfXL8ZzuiJi9imsjL3ddeiXuocKA9LkCU2Gxr+aPdHaOHN+D1LRTXGYVGRYLl8iC9X/9yGJV1CiIE6SPhNwThKKS3LLppLVYxpX8lJ/MSMuDVEYGqBoMfHEGmtS5l/elnGev4W2QfCgb0UlyyFUmVnqjEZQsyXkbtxNuMSAVyUDKeNMXvsZCVDs2H8fogfPx0D1PssbNtt2bMXnOK5Co0tCh9dsMeraBu0TxKWv92N3sCu1r18NDuxIP/r9+DF/+kdIdsWNmX/I9uJZ9VWFAwm2D060QPDhKLeP4ZWanqn9GDQr+rP3fapxKPwyLLY/vRaOXI0SfgOTUnTietpW1bVTyYC5dolSIR2xBicmF6NBb8OaLnyAqojY8DgeS045jwsyeXDYVHGPjQmGvKxBP3juSLcmJS0rNAzenScifcdqcwTB5UpBy0IQp7y/jdSKtf+k4RBonG3GtpCEa1+7ISgUXG/F8HyDf/fmnqdfytby653JYS1Aw6GmhpKuKHNirdYUVBiRR5+wOsgXQsh6Om0xnxC5ew3k8gq2X1ytiMnb5xgoA5MlnyMGYac9xbWSwPhH5GR4WS46MCecIbH5hOlo16oYeT4yCRhHAZPGpkz9GSsF2FJpSWeiYioZp356PTWWgkTgWXY8vL0iAJHU4KnqmusYfv9qKohwJJn/zLOu30uhKUv+ZqZZykdoLdy0BkkBI9Z+CZwnxZ/25x6v1Il7L4xpOHkXxiJ68fgz+6FsENm55XUxXeYCraJRVWFPJ2DaOGumtck6PPB35L8Jai6aZlENkwSoZFRvTjNGOYydyMGJ6exaVkiEOFksJl0BRhb5Kb+N15mPt+qNLu8EMYIM5HUt+WYzUnO3468/tUIeWcDFzuL4Jhvb6iqluIrETEl7XCS5UPkAePb4DankMPvtwFb5c+D7+PvQtIqLVrCwnkpt4+jzu7Z+YxCB8SP4RbvZNSZ1kay5WEBOCGUn+dvP0wJll35StH6PmrYdMcf1IdVYYkORyzE7CbK568eYL/lBOMDoqHrc2vY15psTeGTjuPoQlFHE1v0otQ0G+EV5HMGw2I3TBcgbkg3f2KSWXu7HjwDosWf4NE8apqDi+VhAiQ2rjjR4TodXEgcrBCIxkWyCGglXxps55E3sPbWD7gVe7jcWE2S9wGVXaqSyotSo+3z3NX8AbLw8ru4kLAVLgtMr95VQ3Dw6F5Y3bjczRfZi/6ls/Xk9xgQoD0jeSGC0ZOHhYqNKnlpV7miv369drAolIh8NH9+P++1oJCgKb1uDhDk+h/Z1PQyoLxZiPX0FOyWYO3sjVBSjKd7MHo1hpYfMcktQY+Nw81l9ViD3Is6Rh0mcjsW3fMkgcUWhwWwgUCgXuqNcD7e/pCp0mmF2PnU4Jg9jn00hrUypqrt+wFuvpkGpdVm4Komq6EaF4CH2f/4CrOvztv9cDpNVjHPVq2fox/gXB/ep6aRUGJL3s078YjsioCJzK+4sdh8kYx24T1o8UdNEow3EseR+a1G0HlTwER5N3sy9jrcgHkFizDnYdXo0SRxEn6SnNkZdZalSTRF4ZOfBYIzC470Tc3eRxQCKQ18lFefGasRB5dGwx5/RamVTw7pvv8TSVAjtul4cT9n/v2oQ5S99BVk4KAuVNEBwJpOcc5JQH6d5Q2oT0ex68uzeiI6LKpqzXy8PwX8fV74G8Lb/DOn0krx/1Y75A6K13X/2TVuIMFQYkOT/1HdQFGUW7UbOuDmKpmWUtSIafIqSUtiA/RaddzPQ2kvCnKaZHRGwaK4tfUSNTU2LjkCocCRXnZRsQHk8S8MI6jXw8+r00nu3Fafq7Yu3CMrFkkmSk83Rq/S66duoNa4lg8EprTqos+WX1YmbqEJmcTG+kagsCg7Q4deowggLjoAuWsU7rnXd0wJihM/zT0Uq8KDfDppx/nPJumYlOyMyVUAf9o1x+PdxjhQFJF0tBk03bf8O6dWuRnrsP9Ztr4YEZJqOTq+plMiULS5EYVlBgBMsxkpMxeXT47OaIjUO5x/T002UuWkSbczpIaU4Gyk/2eLo3Hm/Xl3Vc//zrd5aCJP2bmEQFH/f1p+eifu1G3H+Ue9y+fyVycwqwYcM6zlcSOE05QYhLCGUrczJTpWsiXw/ixY4dPZVFnP3tv9UD9mIDcnqVK7eqgHHOte6hSgHSd3E0Ws5ZOBU/LPocdW+NgjbUDbenACplCJRKFdc2kn04+TeSZR0RAMhMFbYIuMXFrGdK5VakJECUOipgdpLvB4d9NTyy9n5qBuomtcSBg39j3MyurDhO1f/1ajfD4Fe+YjkPSo2Q5+S2Q4t5RKTmFpvZnJW2D4lUcCRXprTyCFlwxoMeXQai+5N9/Iyba/2mXQfny9+xEcZRr/GVUP4x9rk3Ki2KdbVvo0qApIsiXigVIu/YsQ+ZWUfZBTmvZC8XG5PmzpnM06xtQ1NUOMPY07FG5B1o07Izfv5zFGTiYP4ZFTAXZMsZuEGBwQzYIkM6GiTdh/cGzMcvK37A/J9HQqGQMlhp9Hyqg6CBQmTyRavG8N9jQmujYb07Wdmcai8pKksmPdQogmu1uMoq/il/6XWrWH7E3/4bPUA6TzmfjuTpKjWS6whv+9DNA0jfYyRpD6dUib93/YQZc99Fbm4aEuIao07cvTA4DsPsOsKKc7n5p1E37n4EBYZiX/IK6KQ1kF2QA22ImSX62976Ah9y3ZZ5DB5qbW97EXK5F4t+mirI/yv0GDP0C8SH3cL25rPmT8DxrOUIDtEhSFcTmSetPEKSinmjprW5/tI3UpK6+ZiBS3mqS4EgSpP41Rr/G2DkAST1JIqGPldmqBMy9UcE1m1y3XVAlUfIC90J5R5J86ZWjVsQqA3DyvVf4dtlk3gKSoDUB2lhMRs56EMqAhSlLXbu4eAQeYG8+tQYTJk9HH/u+rpsmmksMnCSn1g97Vv3x9tvjsPeg+uZO0sFyAbrCYSE6uG2hHMFSnCEhM1cJZ4onipThJUsx5sl3o8RY6dBReQFQRnrumFnXHdvxU12QRTMyf3yI7Yl8DlcxSz6C8pAgRhyPbUrCkjfjRHhm1IWlCpZvOJTTpNQCRalO1RaKdxuMf/dUlKEsAiKyLqhFEewIp1eG46pn4/mdaFKb2dXLaLBUanXsw+Owm233o7xkwVNHVvAIZiLjaztSpUmJN0RFqUqM2Ul24A69Wtj19YT+PTD79GkTiu43SKIvWQYKxQ1+9uN3wOCCfDFTXEsmakoeOtZNujxWRJEfvMnZFJy9xZE2q6XdlUAWQZMrxv24pP44OtROHHiBAKCbOz7QakLqokk8eH0U/kI1zfmaGibZt3R48l+OHmiAAt+moDTBWtZL5Ucj8kk564WXVA/qTmPurTeJPn/oMAYqBSRsNvtLNVI1gXJB4oQFKLn3KjPMfnh+19E505PITIknul2fhmO6+UVrPp1OF1uWJMPwXvigAAsEsEKj4KU7OakUnhcLpScOobi5d/Bs2czn8gnaBX1/qxqUye/1B1fVUAKJ7bxqLRs9VwcObEbeUVHuQyLAjf1m0TDbpWxnyMRx42FNjRM6Ix7Wz+LfUdXsZoAAYoCNKT6dluzdoiMDsLmncsQFh7C8o6h+oa4vXFnHEhegwOHt/GImnI8G1GRccIDsIlxD8t3aNH9iT7M0GHJDtJ29Sv+Vx0N1bwnVfwXr1kM086NLJRMrUyVLjYBIqkUjvxcBiSZsfoMe2g7Ugio0f+96250pGu7BoAUnhyRzvMMqfh79x/Yu38bTI4s5BtTeCqrkFORcACrBuzefhyRUUHQBwmit6Q8QLlJRYAEEo+GgzYl9gyEhydwBDcpqiOCgoKxd//fyDFvgtcZjuJcBY+olHMc+e6kMqkOvo5SD0rSYPW3G7MHyB2raMvvKPn8/bNcj313c66o8rn/JkDG938PXpcLTpMBHpsVUq2uytquV7IXrxkgBVBSVYWTHZTzilOwev0yrFz/JQIjnOxITM1nZXfyiIGnqrpwe9kaMj3ZAF2YG1HxahTm2FEjMQ4SVxAMRgPzYYnOR6mUo3vMaFC/AYa8/imaNWwNp9cFkUvKIyIpzvlHxiv5Cl37Y5E7VsH0UUwQ/7d2Lhh5FKrdCKEdusDjcsKalgJ3KSB1jz0PZURMpT0m/+0aKvP7awpIHvHK1RVSLnPB8nHsgkWNyqvIiNVYXMKkAkrqU5CGiAPUIsNj4RBlMcmAnItpHUlFx2ZzPjSaUA4MFRrTOF85pPcMtLqtI8SlpVVUIUYUO3+7sXuAPupFh3bD8sPsMsVx3x35Iqj07/KuWT61c7KxI9s53+/5fTSQEbHQNI+/CP1Tr1Zr9PWaA5JHSko7uL0QyUUghYEtO9awE/OprJ1cG0kBH8orUnRUHWSGVlYPJ1MP8rqQkv1kN0dsHOLDUiNz2IwU4eeUB72/9XMcHIqPblDa1WI/GG9sHJZdPWs6Zaai5Mhe2OZMPOuuLgRINudp3gbqsDDYgyLgST4Ii9EI6dY15013bfc9jbinnoOuRvV5t1QLIC/0bhAdj8xyKNEfFR3B2q40Sjar8xg27VgKmq5G15Jwop9GRqhPAG4dyz3SyJiamso5SBJJdpl0iImujYmj5yMyNMqfc7xJwOi7DbfHA0t6Cqy/LYHlwM6yUY/Ap2rQlDcjM1dogxFQ/xYEtGgDuZQsDD2gRVOxwQDpljUoPJMFebGgCyyLiIH9to4ICw9mq7vqatUOSFJzoyGTpD+Ymzp3GDZu/QU6nR5REYl4vftsfLagF/bvOsnrRyKZkwsyafEoRVGsn5OXYYbd7kJ4ZChLP9aKaYrnnn0DnR7oAplcqAa/3vJN1fXAb4bz0ihpLciD126FM/0U3MkHhPhErUbQNLgFIrEEHrJE1AVDwTKh/zTazl26jDGVOCA35pQCMhbyUt+a6nxXqh2Q7KbFTZDnJ+0dkt3YsnMtT087tO6PiIhgLFj9NtdL5maaEN/Ag1vie0ISkoa/t61kYnpsbCKy0qyc5hg+4FM2xTlXfv5meBn99yD0AH3IyYtFLBLB4/3HNFfidUPMSmzg3/1bo319rSLb/9vxLvf31Q5IugEft9TuFPKDTpETI8a/iD+2LEHdBjURHdgCmcZNOLlfCO7UbVgDz3QahZ83vsviyiqVjgWZd21JwSsvDkSf50ZA6g4AZP6R8XJfEP/+17YHrgtAsiWBSAL6j0CpVIpZ5GrYmDeQWriOeak08lntRhSmW/H0s31QJ6kmJs58Eyq1mKe3FNChdabPbtznwnxtu9N/Nn8PXF4PVDsgffqnLhARHFz5QTxYSlGcTjuNPkPbMxBtZqDEXgyUyFArqSGKbCkMznsfvgMetw2pGWdgLvBg0gffMhGAUioatcq/dry898O/9zXugeoHZNkSshhekRUibxDsdmkZte3Y0VQsWT0TNm8q7CXCAj0t8yhkEJj6Wm0A1CEebFq/nZ2WB/WdBqVUCYnXw+ay/nZ99IDVasWwYcOwfPlyvqBevXphyJAhl3VxRUVFeOWVV7B3715MmDABXbt2Pet427ZtQ7du3fhnjz76KMaPH4+AgABMnDgRs2fPRtOmTfHVV18hKEhQsPe18vstXLgQt99+7dQlqh2Ql/VE/DtXfw+MHg0UFQFvvgkkXtxfMTk5GT179kRmZiZf88XAcNYNpaQA06YBBBg6zzntUoAs/zs/IKv/NfFfwbXqgaws4NNPBeD06CEAs2HD886+ePFiDB069KyfX2hU4w0OHRKO9913wvH69weiBJv78u1SgDz3fP4R8lq9EP7zXB89YDD8A8yHHhKA1LIlX1v56Wrbtm35Zxs2bDhrGsk/3LlTAOKqVf8AMVAoMrhQuxggzx2N/SPkFXpFzp120GEvZ07v+2qeO10q/8KU/5LS+co/3It+0a/Q/d4Uh3E4BFDRqElrr/79kRwdXTZdpeeXlpbGo2VMTAzmzJmD2mfOCNtv2yaMhgTmChSPXwyQvjVi+f70j5AVebuWLQO6CK7M57YLfeV821wSGJc4ph+QFXkoV3CbGTMYaCkSCcYYjTC1asVBlIKCAgZoYnIyPoyMRJTZLADxjTcqdfILAbL8e9O9e3eYTCYOJF0IkBU52eUMABU5/rnbVF9QZ9MmYOBAIDQUGDYMuPtsBWnfV873FaU/fVG6CwYENm4Exo8H8vOBTz4B2rQ5rz/8gKzKK3J5+xBoFrVrh/sOHoQqLg7xkybB4XAgbfBguHJzsb5RIzy7bt15kc6KnPVcQHbq1KnsHaH35bPPPuMR2A/IivSmb5svvhCARAAiYNavj/IdXf7LdkFAHTki7E8Ap/1fE3Q3L9T8gKzMg7ky25ZPIWxp3hwRq1dTYSxyHnoIrXfv5pNUdRQ6F5Dx8fFlaQ6aRZUHqH+ErOzz/OADAVgEKAJW2NmM+3NB+uGgQVBOmQIQoGn74cP/9Yx+QP5rF13xDWimUzhpEl40GmGQSDBPp+NzvFhcjEC3G/P0egS/9VaVcpLl34nBgwfj999/55ykbwalVCrLRkz/GrIqjzYvTwDlOSArH8Kmjp0YGAjZxIkXBa9/hKxK51/5fUo+/hjGMWNwzONh4G0KEFQhfK2N1cpAre31QjFkCMIukGu81FVdKOhXfsS9WLDOTwyo7LM+Zxo60WBgZsWzxcXoYzBA0a4dQml0rF+/Ukf2j5CV6q6qbVwuylqYlIS+x45hh/LShqi32myYFBeHWCINVDHK6rvY8iOhH5BVe4QX38sXqDlwgMo2kB0aigF5eThTq5YQLq9ducpuPyCv9AMqdzxfHpLSFw8+CHuvXhi6dCkHVC7Gyjl3GTLhiSegmD0boHUmAZP+r2Aekq6kLI1S+l74AXmln/c5gHTWrYsxLhcWZmRUiQvpB+SVfkDk2Hthpk759MOleKvlc4ZlwZ0qMHXozs49jx+QV+p5XyRyWjJ1KizDh2OLWIz8Xr3w8qRJlTqjH5CV6q6KbXwRLmv5df+loqjlo7DnAbcSXNYLjcJ+QFbsEV58q9Kgjnf2bHwVEYEJYvFZLH7fFKf1hg0YYLFA0qfPBSOy/qDO5T4I//7V1QPVRww4947LpT0Mr7+Ol99556wQNpXIlCcLzJ80CTUXLapS2qOqne2nzlW15/z7VbQHqh+QFyAG0MWXn8qcezNnAaMKxICKds4lz1vVg/j38/fAJXqg+gD5L9Q5uuZKkcsrQZ2r6hvhHyGr2nP+/SraA9UHSLrCSxDBK3oD5213NY5Z5Yvx7+jvgcr1QPUCsnLX6t/a3wM3fQ/4AXnTP2L/Dd5IPeAH5I30tPzXetP3gB+QN/0j9t/gjdQDfkDeSE/Lf603fQ/4AXnTP2L/Dd5IPeAH5I30tPzXetP3gB+QN/0j9t/gjdQDfkDeSE/Lf603fQ/4AXnTP2L/Dd5IPeAH5I30tPzXetP3gB+QN/0j9t/gjdQD/wep/5q0WYqLbgAAAABJRU5ErkJggg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0" y="9376"/>
            <a:ext cx="9144000" cy="742030"/>
            <a:chOff x="0" y="9376"/>
            <a:chExt cx="9144000" cy="742030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0" t="35464" r="22542" b="42012"/>
            <a:stretch/>
          </p:blipFill>
          <p:spPr bwMode="auto">
            <a:xfrm>
              <a:off x="0" y="9376"/>
              <a:ext cx="4067944" cy="741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0" t="35464" r="22542" b="42012"/>
            <a:stretch/>
          </p:blipFill>
          <p:spPr bwMode="auto">
            <a:xfrm>
              <a:off x="4067944" y="9376"/>
              <a:ext cx="4067944" cy="741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9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0" t="35464" r="74706" b="42012"/>
            <a:stretch/>
          </p:blipFill>
          <p:spPr bwMode="auto">
            <a:xfrm>
              <a:off x="8129860" y="9674"/>
              <a:ext cx="1014140" cy="741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0" y="6021288"/>
            <a:ext cx="9144000" cy="742030"/>
            <a:chOff x="0" y="9376"/>
            <a:chExt cx="9144000" cy="742030"/>
          </a:xfrm>
        </p:grpSpPr>
        <p:pic>
          <p:nvPicPr>
            <p:cNvPr id="14" name="Picture 9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0" t="35464" r="22542" b="42012"/>
            <a:stretch/>
          </p:blipFill>
          <p:spPr bwMode="auto">
            <a:xfrm>
              <a:off x="0" y="9376"/>
              <a:ext cx="4067944" cy="741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9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0" t="35464" r="22542" b="42012"/>
            <a:stretch/>
          </p:blipFill>
          <p:spPr bwMode="auto">
            <a:xfrm>
              <a:off x="4067944" y="9376"/>
              <a:ext cx="4067944" cy="741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9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0" t="35464" r="74706" b="42012"/>
            <a:stretch/>
          </p:blipFill>
          <p:spPr bwMode="auto">
            <a:xfrm>
              <a:off x="8129860" y="9674"/>
              <a:ext cx="1014140" cy="741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908494"/>
              </p:ext>
            </p:extLst>
          </p:nvPr>
        </p:nvGraphicFramePr>
        <p:xfrm>
          <a:off x="155574" y="751110"/>
          <a:ext cx="8880922" cy="5405100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31202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54095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Ребусы</a:t>
                      </a:r>
                      <a:r>
                        <a:rPr lang="ru-RU" sz="2400" b="1" baseline="0" dirty="0" smtClean="0">
                          <a:solidFill>
                            <a:srgbClr val="002060"/>
                          </a:solidFill>
                        </a:rPr>
                        <a:t> по профессиям 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hlinkClick r:id="rId3" action="ppaction://hlinksldjump"/>
                        </a:rPr>
                        <a:t>10</a:t>
                      </a:r>
                      <a:endParaRPr lang="ru-RU" sz="4800" b="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hlinkClick r:id="rId4" action="ppaction://hlinksldjump"/>
                        </a:rPr>
                        <a:t>20</a:t>
                      </a:r>
                      <a:endParaRPr lang="ru-RU" sz="4800" b="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hlinkClick r:id="rId5" action="ppaction://hlinksldjump"/>
                        </a:rPr>
                        <a:t>30</a:t>
                      </a:r>
                      <a:endParaRPr lang="ru-RU" sz="4800" b="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hlinkClick r:id="rId6" action="ppaction://hlinksldjump"/>
                        </a:rPr>
                        <a:t>40</a:t>
                      </a:r>
                      <a:endParaRPr lang="ru-RU" sz="4800" b="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b="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hlinkClick r:id="rId7" action="ppaction://hlinksldjump"/>
                        </a:rPr>
                        <a:t>50</a:t>
                      </a:r>
                      <a:endParaRPr lang="ru-RU" sz="4800" b="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4095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Бюро</a:t>
                      </a:r>
                      <a:r>
                        <a:rPr lang="ru-RU" sz="2400" b="1" baseline="0" dirty="0" smtClean="0">
                          <a:solidFill>
                            <a:srgbClr val="002060"/>
                          </a:solidFill>
                        </a:rPr>
                        <a:t> находок</a:t>
                      </a:r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hlinkClick r:id="rId8" action="ppaction://hlinksldjump"/>
                        </a:rPr>
                        <a:t>10</a:t>
                      </a:r>
                      <a:endParaRPr lang="ru-RU" sz="48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hlinkClick r:id="rId9" action="ppaction://hlinksldjump"/>
                        </a:rPr>
                        <a:t>20</a:t>
                      </a:r>
                      <a:endParaRPr lang="ru-RU" sz="48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hlinkClick r:id="rId10" action="ppaction://hlinksldjump"/>
                        </a:rPr>
                        <a:t>30</a:t>
                      </a:r>
                      <a:endParaRPr lang="ru-RU" sz="48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hlinkClick r:id="rId11" action="ppaction://hlinksldjump"/>
                        </a:rPr>
                        <a:t>40</a:t>
                      </a:r>
                      <a:endParaRPr lang="ru-RU" sz="48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hlinkClick r:id="rId12" action="ppaction://hlinksldjump"/>
                        </a:rPr>
                        <a:t>50</a:t>
                      </a:r>
                      <a:endParaRPr lang="ru-RU" sz="48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4095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Анаграммы-профессионалы 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hlinkClick r:id="rId13" action="ppaction://hlinksldjump"/>
                        </a:rPr>
                        <a:t>10</a:t>
                      </a:r>
                      <a:endParaRPr lang="ru-RU" sz="48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hlinkClick r:id="rId14" action="ppaction://hlinksldjump"/>
                        </a:rPr>
                        <a:t>20</a:t>
                      </a:r>
                      <a:endParaRPr lang="ru-RU" sz="48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hlinkClick r:id="rId15" action="ppaction://hlinksldjump"/>
                        </a:rPr>
                        <a:t>30</a:t>
                      </a:r>
                      <a:endParaRPr lang="ru-RU" sz="48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hlinkClick r:id="rId16" action="ppaction://hlinksldjump"/>
                        </a:rPr>
                        <a:t>40</a:t>
                      </a:r>
                      <a:endParaRPr lang="ru-RU" sz="48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hlinkClick r:id="rId17" action="ppaction://hlinksldjump"/>
                        </a:rPr>
                        <a:t>50</a:t>
                      </a:r>
                      <a:endParaRPr lang="ru-RU" sz="48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4095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Профессии сказочных персонажей</a:t>
                      </a:r>
                      <a:endParaRPr lang="ru-RU" sz="2400" b="1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hlinkClick r:id="rId18" action="ppaction://hlinksldjump"/>
                        </a:rPr>
                        <a:t>10</a:t>
                      </a:r>
                      <a:endParaRPr lang="ru-RU" sz="48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hlinkClick r:id="rId19" action="ppaction://hlinksldjump"/>
                        </a:rPr>
                        <a:t>20</a:t>
                      </a:r>
                      <a:endParaRPr lang="ru-RU" sz="48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hlinkClick r:id="rId20" action="ppaction://hlinksldjump"/>
                        </a:rPr>
                        <a:t>30</a:t>
                      </a:r>
                      <a:endParaRPr lang="ru-RU" sz="48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hlinkClick r:id="rId21" action="ppaction://hlinksldjump"/>
                        </a:rPr>
                        <a:t>40</a:t>
                      </a:r>
                      <a:endParaRPr lang="ru-RU" sz="48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hlinkClick r:id="rId22" action="ppaction://hlinksldjump"/>
                        </a:rPr>
                        <a:t>50</a:t>
                      </a:r>
                      <a:endParaRPr lang="ru-RU" sz="48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4095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Памятники профессий </a:t>
                      </a:r>
                    </a:p>
                    <a:p>
                      <a:r>
                        <a:rPr lang="ru-RU" sz="2400" b="1" dirty="0" smtClean="0">
                          <a:solidFill>
                            <a:srgbClr val="002060"/>
                          </a:solidFill>
                        </a:rPr>
                        <a:t>г. Новосибирска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hlinkClick r:id="rId23" action="ppaction://hlinksldjump"/>
                        </a:rPr>
                        <a:t>10</a:t>
                      </a:r>
                      <a:endParaRPr lang="ru-RU" sz="48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hlinkClick r:id="rId24" action="ppaction://hlinksldjump"/>
                        </a:rPr>
                        <a:t>20</a:t>
                      </a:r>
                      <a:endParaRPr lang="ru-RU" sz="48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hlinkClick r:id="rId25" action="ppaction://hlinksldjump"/>
                        </a:rPr>
                        <a:t>30</a:t>
                      </a:r>
                      <a:endParaRPr lang="ru-RU" sz="48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hlinkClick r:id="rId26" action="ppaction://hlinksldjump"/>
                        </a:rPr>
                        <a:t>40</a:t>
                      </a:r>
                      <a:endParaRPr lang="ru-RU" sz="48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4800" dirty="0" smtClean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  <a:hlinkClick r:id="rId27" action="ppaction://hlinksldjump"/>
                        </a:rPr>
                        <a:t>50</a:t>
                      </a:r>
                      <a:endParaRPr lang="ru-RU" sz="48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186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catherineasquithgallery.com/uploads/posts/2021-02/1613648093_33-p-foni-dlya-prezentatsii-sportivnie-detskie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691" y="-18000"/>
            <a:ext cx="9408691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646733"/>
            <a:ext cx="6120680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Профессии сказочных персонажей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3" action="ppaction://hlinksldjump"/>
          </p:cNvPr>
          <p:cNvSpPr/>
          <p:nvPr/>
        </p:nvSpPr>
        <p:spPr>
          <a:xfrm>
            <a:off x="7596336" y="456754"/>
            <a:ext cx="1296144" cy="1244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3</a:t>
            </a:r>
            <a:r>
              <a:rPr lang="ru-RU" sz="4400" b="1" dirty="0" smtClean="0"/>
              <a:t>0</a:t>
            </a:r>
            <a:endParaRPr lang="ru-RU" sz="4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987824" y="5877272"/>
            <a:ext cx="2655065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spc="300" dirty="0" smtClean="0"/>
              <a:t>   ПЕВИЦА</a:t>
            </a:r>
            <a:endParaRPr lang="ru-RU" sz="2400" b="1" spc="3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72200" y="5085184"/>
            <a:ext cx="576064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AutoShape 2" descr="https://gas-kvas.com/uploads/posts/2023-01/1673571802_gas-kvas-com-p-styuardessi-risunok-detskii-1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https://bipbap.ru/wp-content/uploads/2022/10/20984_origina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32"/>
          <a:stretch/>
        </p:blipFill>
        <p:spPr bwMode="auto">
          <a:xfrm>
            <a:off x="2753970" y="1557272"/>
            <a:ext cx="3402206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7" t="9203" r="27424" b="11836"/>
          <a:stretch/>
        </p:blipFill>
        <p:spPr bwMode="auto">
          <a:xfrm>
            <a:off x="1402244" y="1602562"/>
            <a:ext cx="5690036" cy="4230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трелка вправо 5"/>
          <p:cNvSpPr/>
          <p:nvPr/>
        </p:nvSpPr>
        <p:spPr>
          <a:xfrm rot="1007619">
            <a:off x="413741" y="1578197"/>
            <a:ext cx="2636974" cy="1512168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Отгадай, какой профессии данный герой?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2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catherineasquithgallery.com/uploads/posts/2021-02/1613648093_33-p-foni-dlya-prezentatsii-sportivnie-detskie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691" y="-18000"/>
            <a:ext cx="9408691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646733"/>
            <a:ext cx="6120680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Профессии сказочных персонажей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3" action="ppaction://hlinksldjump"/>
          </p:cNvPr>
          <p:cNvSpPr/>
          <p:nvPr/>
        </p:nvSpPr>
        <p:spPr>
          <a:xfrm>
            <a:off x="7596336" y="456754"/>
            <a:ext cx="1296144" cy="1244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4</a:t>
            </a:r>
            <a:r>
              <a:rPr lang="ru-RU" sz="4400" b="1" dirty="0" smtClean="0"/>
              <a:t>0</a:t>
            </a:r>
            <a:endParaRPr lang="ru-RU" sz="4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843808" y="5877272"/>
            <a:ext cx="3096344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b="1" spc="300" dirty="0" smtClean="0"/>
              <a:t>   </a:t>
            </a:r>
            <a:r>
              <a:rPr lang="ru-RU" sz="2400" b="1" spc="300" dirty="0"/>
              <a:t>П</a:t>
            </a:r>
            <a:r>
              <a:rPr lang="ru-RU" sz="2400" b="1" spc="300" dirty="0" smtClean="0"/>
              <a:t>ОЛИЦЕЙСКИЙ</a:t>
            </a:r>
            <a:endParaRPr lang="ru-RU" sz="2400" b="1" spc="3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72200" y="5085184"/>
            <a:ext cx="576064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AutoShape 2" descr="https://gas-kvas.com/uploads/posts/2023-01/1673571802_gas-kvas-com-p-styuardessi-risunok-detskii-1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https://imperoland.it/wp-content/uploads/2019/11/zootropolis-judy-film-disne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933" y="1839423"/>
            <a:ext cx="5760640" cy="3768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/>
          <p:cNvSpPr/>
          <p:nvPr/>
        </p:nvSpPr>
        <p:spPr>
          <a:xfrm rot="1007619">
            <a:off x="65175" y="1682997"/>
            <a:ext cx="2636974" cy="1512168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Отгадай, какой профессии данный герой?</a:t>
            </a:r>
            <a:endParaRPr lang="ru-RU" dirty="0"/>
          </a:p>
        </p:txBody>
      </p:sp>
      <p:pic>
        <p:nvPicPr>
          <p:cNvPr id="3076" name="Picture 4" descr="https://storage.weacom.ru/v3162/5c/rO5HlEfKwj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40956"/>
            <a:ext cx="6408712" cy="4165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49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catherineasquithgallery.com/uploads/posts/2021-02/1613648093_33-p-foni-dlya-prezentatsii-sportivnie-detskie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691" y="-18000"/>
            <a:ext cx="9408691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646733"/>
            <a:ext cx="6120680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Профессии сказочных персонажей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3" action="ppaction://hlinksldjump"/>
          </p:cNvPr>
          <p:cNvSpPr/>
          <p:nvPr/>
        </p:nvSpPr>
        <p:spPr>
          <a:xfrm>
            <a:off x="7596336" y="456754"/>
            <a:ext cx="1296144" cy="1244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/>
              <a:t>50</a:t>
            </a:r>
            <a:endParaRPr lang="ru-RU" sz="4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987824" y="5877272"/>
            <a:ext cx="2655065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spc="300" dirty="0" smtClean="0"/>
              <a:t>   ПРОДЮСЕР</a:t>
            </a:r>
            <a:endParaRPr lang="ru-RU" sz="2400" b="1" spc="3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72200" y="5085184"/>
            <a:ext cx="576064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AutoShape 2" descr="https://gas-kvas.com/uploads/posts/2023-01/1673571802_gas-kvas-com-p-styuardessi-risunok-detskii-1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 descr="https://img4.goodfon.ru/original/2880x1800/5/6e/sing-animated-movie-animated-film-animal-film-cinema-movie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16832"/>
            <a:ext cx="576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трелка вправо 5"/>
          <p:cNvSpPr/>
          <p:nvPr/>
        </p:nvSpPr>
        <p:spPr>
          <a:xfrm rot="1007619">
            <a:off x="65175" y="1682997"/>
            <a:ext cx="2636974" cy="1512168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Отгадай, какой профессии данный герой?</a:t>
            </a:r>
            <a:endParaRPr lang="ru-RU" dirty="0"/>
          </a:p>
        </p:txBody>
      </p:sp>
      <p:pic>
        <p:nvPicPr>
          <p:cNvPr id="2050" name="Picture 2" descr="https://mobimg.b-cdn.net/v3/fetch/8d/8dd4ec4cde2f30f453f7012680ac6942.jpeg?w=1470&amp;r=0.56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70" y="1557272"/>
            <a:ext cx="7678838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5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catherineasquithgallery.com/uploads/posts/2021-02/1613648093_33-p-foni-dlya-prezentatsii-sportivnie-detskie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691" y="-18000"/>
            <a:ext cx="9408691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646733"/>
            <a:ext cx="6120680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Памятники профессий </a:t>
            </a:r>
          </a:p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г. Новосибирска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3" action="ppaction://hlinksldjump"/>
          </p:cNvPr>
          <p:cNvSpPr/>
          <p:nvPr/>
        </p:nvSpPr>
        <p:spPr>
          <a:xfrm>
            <a:off x="7596336" y="456754"/>
            <a:ext cx="1296144" cy="1244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/>
              <a:t>10</a:t>
            </a:r>
            <a:endParaRPr lang="ru-RU" sz="4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987824" y="5733256"/>
            <a:ext cx="4608512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spc="300" dirty="0" smtClean="0"/>
              <a:t>   РАБОТНИКАМ ТОРГОВЛИ  </a:t>
            </a:r>
            <a:endParaRPr lang="ru-RU" sz="2400" b="1" spc="300" dirty="0"/>
          </a:p>
        </p:txBody>
      </p:sp>
      <p:sp>
        <p:nvSpPr>
          <p:cNvPr id="7" name="AutoShape 2" descr="https://gas-kvas.com/uploads/posts/2023-01/1673571802_gas-kvas-com-p-styuardessi-risunok-detskii-1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107504" y="2636912"/>
            <a:ext cx="2636974" cy="1512168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Отгадай, в честь какой профессии посвящён памятник?</a:t>
            </a:r>
            <a:endParaRPr lang="ru-RU" dirty="0"/>
          </a:p>
        </p:txBody>
      </p:sp>
      <p:pic>
        <p:nvPicPr>
          <p:cNvPr id="3074" name="Picture 2" descr="Памятник работникам торговл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026" y="1844824"/>
            <a:ext cx="4721310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" name="Прямоугольная выноска 12"/>
          <p:cNvSpPr/>
          <p:nvPr/>
        </p:nvSpPr>
        <p:spPr>
          <a:xfrm>
            <a:off x="310936" y="1988840"/>
            <a:ext cx="2736303" cy="1584176"/>
          </a:xfrm>
          <a:prstGeom prst="wedgeRectCallout">
            <a:avLst>
              <a:gd name="adj1" fmla="val 80291"/>
              <a:gd name="adj2" fmla="val 5045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В 118-ый День рождения Новосибирска, 26 июня 2011 года, возле Центрального рынка появился забавный </a:t>
            </a:r>
            <a:r>
              <a:rPr lang="ru-RU" sz="1200" b="1" dirty="0"/>
              <a:t>памятник Покупателю и продавцу</a:t>
            </a:r>
            <a:r>
              <a:rPr lang="ru-RU" sz="1200" dirty="0"/>
              <a:t>, автором которого стал Эдуард Добровольский.</a:t>
            </a:r>
          </a:p>
        </p:txBody>
      </p:sp>
    </p:spTree>
    <p:extLst>
      <p:ext uri="{BB962C8B-B14F-4D97-AF65-F5344CB8AC3E}">
        <p14:creationId xmlns:p14="http://schemas.microsoft.com/office/powerpoint/2010/main" val="30532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catherineasquithgallery.com/uploads/posts/2021-02/1613648093_33-p-foni-dlya-prezentatsii-sportivnie-detskie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691" y="-18000"/>
            <a:ext cx="9408691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646733"/>
            <a:ext cx="6120680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Памятники профессий </a:t>
            </a:r>
          </a:p>
          <a:p>
            <a:pPr algn="ctr"/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г. Новосибирска</a:t>
            </a:r>
          </a:p>
        </p:txBody>
      </p:sp>
      <p:sp>
        <p:nvSpPr>
          <p:cNvPr id="16" name="Прямоугольник 15">
            <a:hlinkClick r:id="rId3" action="ppaction://hlinksldjump"/>
          </p:cNvPr>
          <p:cNvSpPr/>
          <p:nvPr/>
        </p:nvSpPr>
        <p:spPr>
          <a:xfrm>
            <a:off x="7596336" y="456754"/>
            <a:ext cx="1296144" cy="1244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/>
              <a:t>20</a:t>
            </a:r>
            <a:endParaRPr lang="ru-RU" sz="4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347864" y="5733256"/>
            <a:ext cx="3960440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spc="300" dirty="0" smtClean="0"/>
              <a:t>   ДЕЛОВОЙ ЖЕНЩИНЕ</a:t>
            </a:r>
            <a:endParaRPr lang="ru-RU" sz="2400" b="1" spc="3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72200" y="5085184"/>
            <a:ext cx="576064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AutoShape 2" descr="https://gas-kvas.com/uploads/posts/2023-01/1673571802_gas-kvas-com-p-styuardessi-risunok-detskii-1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107504" y="2636912"/>
            <a:ext cx="2636974" cy="1512168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Отгадай, в честь какой профессии посвящён памятник?</a:t>
            </a:r>
            <a:endParaRPr lang="ru-RU" dirty="0"/>
          </a:p>
        </p:txBody>
      </p:sp>
      <p:pic>
        <p:nvPicPr>
          <p:cNvPr id="2050" name="Picture 2" descr="Памятник «Деловая женщина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1916832"/>
            <a:ext cx="4820083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8" name="Прямоугольная выноска 7"/>
          <p:cNvSpPr/>
          <p:nvPr/>
        </p:nvSpPr>
        <p:spPr>
          <a:xfrm>
            <a:off x="310936" y="1988840"/>
            <a:ext cx="2736303" cy="1584176"/>
          </a:xfrm>
          <a:prstGeom prst="wedgeRectCallout">
            <a:avLst>
              <a:gd name="adj1" fmla="val 101213"/>
              <a:gd name="adj2" fmla="val 7856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В народе этот памятник называют </a:t>
            </a:r>
            <a:r>
              <a:rPr lang="ru-RU" sz="1200" b="1" dirty="0"/>
              <a:t>Памятником секретарю, Памятником карьеристке </a:t>
            </a:r>
            <a:r>
              <a:rPr lang="ru-RU" sz="1200" dirty="0"/>
              <a:t>и даже </a:t>
            </a:r>
            <a:r>
              <a:rPr lang="ru-RU" sz="1200" b="1" dirty="0"/>
              <a:t>Памятником учительнице</a:t>
            </a:r>
            <a:r>
              <a:rPr lang="ru-RU" sz="1200" dirty="0"/>
              <a:t>, потому что стол напоминает школьную парту. </a:t>
            </a:r>
            <a:endParaRPr lang="ru-RU" sz="1200" dirty="0" smtClean="0"/>
          </a:p>
          <a:p>
            <a:pPr algn="ctr"/>
            <a:r>
              <a:rPr lang="ru-RU" sz="1200" dirty="0" smtClean="0"/>
              <a:t>А </a:t>
            </a:r>
            <a:r>
              <a:rPr lang="ru-RU" sz="1200" dirty="0"/>
              <a:t>вообще это памятник всем современным женщинам, которые ни в чем не уступают мужчинам.</a:t>
            </a:r>
          </a:p>
        </p:txBody>
      </p:sp>
    </p:spTree>
    <p:extLst>
      <p:ext uri="{BB962C8B-B14F-4D97-AF65-F5344CB8AC3E}">
        <p14:creationId xmlns:p14="http://schemas.microsoft.com/office/powerpoint/2010/main" val="338025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catherineasquithgallery.com/uploads/posts/2021-02/1613648093_33-p-foni-dlya-prezentatsii-sportivnie-detskie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691" y="-18000"/>
            <a:ext cx="9408691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646733"/>
            <a:ext cx="6120680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Памятники профессий </a:t>
            </a:r>
          </a:p>
          <a:p>
            <a:pPr algn="ctr"/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г. Новосибирска</a:t>
            </a:r>
          </a:p>
        </p:txBody>
      </p:sp>
      <p:sp>
        <p:nvSpPr>
          <p:cNvPr id="16" name="Прямоугольник 15">
            <a:hlinkClick r:id="rId3" action="ppaction://hlinksldjump"/>
          </p:cNvPr>
          <p:cNvSpPr/>
          <p:nvPr/>
        </p:nvSpPr>
        <p:spPr>
          <a:xfrm>
            <a:off x="7596336" y="456754"/>
            <a:ext cx="1296144" cy="1244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3</a:t>
            </a:r>
            <a:r>
              <a:rPr lang="ru-RU" sz="4400" b="1" dirty="0" smtClean="0"/>
              <a:t>0</a:t>
            </a:r>
            <a:endParaRPr lang="ru-RU" sz="4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987824" y="5733256"/>
            <a:ext cx="4464496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spc="300" dirty="0" smtClean="0"/>
              <a:t>   ПАМЯТНИК ДВОРНИКУ </a:t>
            </a:r>
            <a:endParaRPr lang="ru-RU" sz="2400" b="1" spc="3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72200" y="5085184"/>
            <a:ext cx="576064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AutoShape 2" descr="https://gas-kvas.com/uploads/posts/2023-01/1673571802_gas-kvas-com-p-styuardessi-risunok-detskii-1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107504" y="2636912"/>
            <a:ext cx="2636974" cy="1512168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Отгадай, в честь какой профессии посвящён памятник?</a:t>
            </a:r>
            <a:endParaRPr lang="ru-RU" dirty="0"/>
          </a:p>
        </p:txBody>
      </p:sp>
      <p:pic>
        <p:nvPicPr>
          <p:cNvPr id="4100" name="Picture 4" descr="https://unplaces.ru/Pictures/Russia/Novosibirsk/0481_DvornikNovosibirsk/DvornikNovosibirsk_Big_Main_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345" y="1917232"/>
            <a:ext cx="4799999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22634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catherineasquithgallery.com/uploads/posts/2021-02/1613648093_33-p-foni-dlya-prezentatsii-sportivnie-detskie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691" y="-18000"/>
            <a:ext cx="9408691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646733"/>
            <a:ext cx="6120680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Памятники профессий </a:t>
            </a:r>
          </a:p>
          <a:p>
            <a:pPr algn="ctr"/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г. Новосибирска</a:t>
            </a:r>
          </a:p>
        </p:txBody>
      </p:sp>
      <p:sp>
        <p:nvSpPr>
          <p:cNvPr id="16" name="Прямоугольник 15">
            <a:hlinkClick r:id="rId3" action="ppaction://hlinksldjump"/>
          </p:cNvPr>
          <p:cNvSpPr/>
          <p:nvPr/>
        </p:nvSpPr>
        <p:spPr>
          <a:xfrm>
            <a:off x="7596336" y="456754"/>
            <a:ext cx="1296144" cy="1244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/>
              <a:t>40</a:t>
            </a:r>
            <a:endParaRPr lang="ru-RU" sz="4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987824" y="5733256"/>
            <a:ext cx="5112568" cy="6480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spc="300" dirty="0" smtClean="0"/>
              <a:t>   ПАМЯТНИК ПОЖАРНЫМ И СПАСАТЕЛЯМ</a:t>
            </a:r>
            <a:endParaRPr lang="ru-RU" sz="2400" b="1" spc="3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72200" y="5085184"/>
            <a:ext cx="576064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AutoShape 2" descr="https://gas-kvas.com/uploads/posts/2023-01/1673571802_gas-kvas-com-p-styuardessi-risunok-detskii-1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107504" y="2636912"/>
            <a:ext cx="2636974" cy="1512168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Отгадай, в честь какой профессии посвящён памятник?</a:t>
            </a:r>
            <a:endParaRPr lang="ru-RU" dirty="0"/>
          </a:p>
        </p:txBody>
      </p:sp>
      <p:pic>
        <p:nvPicPr>
          <p:cNvPr id="1026" name="Picture 2" descr="Памятник пожарным и спасателям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625" y="1845224"/>
            <a:ext cx="5395783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4" name="Прямоугольная выноска 13"/>
          <p:cNvSpPr/>
          <p:nvPr/>
        </p:nvSpPr>
        <p:spPr>
          <a:xfrm>
            <a:off x="310936" y="1988840"/>
            <a:ext cx="2736303" cy="1584176"/>
          </a:xfrm>
          <a:prstGeom prst="wedgeRectCallout">
            <a:avLst>
              <a:gd name="adj1" fmla="val 70992"/>
              <a:gd name="adj2" fmla="val 4694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dirty="0"/>
              <a:t>Памятник героям мирного времени — </a:t>
            </a:r>
            <a:r>
              <a:rPr lang="ru-RU" sz="1300" b="1" dirty="0"/>
              <a:t>пожарным и спасателям</a:t>
            </a:r>
            <a:r>
              <a:rPr lang="ru-RU" sz="1300" dirty="0"/>
              <a:t> — появился в Новосибирске в июне 2015 г. </a:t>
            </a:r>
            <a:r>
              <a:rPr lang="ru-RU" sz="1300" dirty="0" smtClean="0"/>
              <a:t>Открытие </a:t>
            </a:r>
            <a:r>
              <a:rPr lang="ru-RU" sz="1300" dirty="0"/>
              <a:t>приурочили к 25-летию образования МЧС России. </a:t>
            </a:r>
          </a:p>
        </p:txBody>
      </p:sp>
    </p:spTree>
    <p:extLst>
      <p:ext uri="{BB962C8B-B14F-4D97-AF65-F5344CB8AC3E}">
        <p14:creationId xmlns:p14="http://schemas.microsoft.com/office/powerpoint/2010/main" val="225111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catherineasquithgallery.com/uploads/posts/2021-02/1613648093_33-p-foni-dlya-prezentatsii-sportivnie-detskie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36" y="-7006"/>
            <a:ext cx="9408691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646733"/>
            <a:ext cx="6120680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Памятники профессий </a:t>
            </a:r>
          </a:p>
          <a:p>
            <a:pPr algn="ctr"/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г. Новосибирска</a:t>
            </a:r>
          </a:p>
        </p:txBody>
      </p:sp>
      <p:sp>
        <p:nvSpPr>
          <p:cNvPr id="16" name="Прямоугольник 15">
            <a:hlinkClick r:id="rId3" action="ppaction://hlinksldjump"/>
          </p:cNvPr>
          <p:cNvSpPr/>
          <p:nvPr/>
        </p:nvSpPr>
        <p:spPr>
          <a:xfrm>
            <a:off x="7596336" y="456754"/>
            <a:ext cx="1296144" cy="1244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/>
              <a:t>50</a:t>
            </a:r>
            <a:endParaRPr lang="ru-RU" sz="4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267744" y="5877272"/>
            <a:ext cx="4320480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spc="300" dirty="0" smtClean="0"/>
              <a:t>   ПАМЯТНИК ГАИШНИКУ</a:t>
            </a:r>
            <a:endParaRPr lang="ru-RU" sz="2400" b="1" spc="3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72200" y="5085184"/>
            <a:ext cx="576064" cy="64807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AutoShape 2" descr="https://gas-kvas.com/uploads/posts/2023-01/1673571802_gas-kvas-com-p-styuardessi-risunok-detskii-13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>
            <a:off x="107504" y="2636912"/>
            <a:ext cx="2636974" cy="1512168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Отгадай, в честь какой профессии посвящён памятник?</a:t>
            </a:r>
            <a:endParaRPr lang="ru-RU" dirty="0"/>
          </a:p>
        </p:txBody>
      </p:sp>
      <p:pic>
        <p:nvPicPr>
          <p:cNvPr id="5122" name="Picture 2" descr="Памятник светофору в Новосибирске © Алёна Гру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208" y="1960443"/>
            <a:ext cx="2700000" cy="36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" name="Прямоугольная выноска 12"/>
          <p:cNvSpPr/>
          <p:nvPr/>
        </p:nvSpPr>
        <p:spPr>
          <a:xfrm>
            <a:off x="310936" y="1988840"/>
            <a:ext cx="2736303" cy="1584176"/>
          </a:xfrm>
          <a:prstGeom prst="wedgeRectCallout">
            <a:avLst>
              <a:gd name="adj1" fmla="val 70992"/>
              <a:gd name="adj2" fmla="val 4694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/>
              <a:t>В 2006 </a:t>
            </a:r>
            <a:r>
              <a:rPr lang="ru-RU" sz="1200" dirty="0" smtClean="0"/>
              <a:t>году в честь 70-летия со дня основания ГИБДД </a:t>
            </a:r>
            <a:r>
              <a:rPr lang="ru-RU" sz="1200" dirty="0"/>
              <a:t>в Новосибирске появился Памятник светофору, первый в России</a:t>
            </a:r>
            <a:r>
              <a:rPr lang="ru-RU" sz="1200" dirty="0" smtClean="0"/>
              <a:t>. </a:t>
            </a:r>
          </a:p>
          <a:p>
            <a:pPr algn="ctr"/>
            <a:r>
              <a:rPr lang="ru-RU" sz="1200" dirty="0"/>
              <a:t>Композиция – смешной кругленький постовой (поэтому памятник ещё называют «</a:t>
            </a:r>
            <a:r>
              <a:rPr lang="ru-RU" sz="1200" b="1" dirty="0"/>
              <a:t>памятник гаишнику</a:t>
            </a:r>
            <a:r>
              <a:rPr lang="ru-RU" sz="1200" dirty="0"/>
              <a:t>») «приветствует» </a:t>
            </a:r>
            <a:r>
              <a:rPr lang="ru-RU" sz="1200" dirty="0" smtClean="0"/>
              <a:t>светофор.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29303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catherineasquithgallery.com/uploads/posts/2021-02/1613648093_33-p-foni-dlya-prezentatsii-sportivnie-detskie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00"/>
            <a:ext cx="9408691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596336" y="456754"/>
            <a:ext cx="1296144" cy="1244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 smtClean="0"/>
              <a:t>10</a:t>
            </a:r>
            <a:endParaRPr lang="ru-RU" sz="44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646733"/>
            <a:ext cx="6120680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Ребусы по профессиям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2282146" y="1700808"/>
            <a:ext cx="4666118" cy="3888432"/>
            <a:chOff x="2282146" y="1700808"/>
            <a:chExt cx="4666118" cy="388843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2146" y="1700808"/>
              <a:ext cx="4666118" cy="3888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Прямоугольник 5"/>
            <p:cNvSpPr/>
            <p:nvPr/>
          </p:nvSpPr>
          <p:spPr>
            <a:xfrm>
              <a:off x="2699792" y="5013176"/>
              <a:ext cx="1126368" cy="43204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/>
                <a:t>К  Ш</a:t>
              </a:r>
              <a:endParaRPr lang="ru-RU" sz="2800" b="1" dirty="0"/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>
              <a:off x="2850248" y="5085184"/>
              <a:ext cx="353600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Прямоугольник 13"/>
            <p:cNvSpPr/>
            <p:nvPr/>
          </p:nvSpPr>
          <p:spPr>
            <a:xfrm>
              <a:off x="5126367" y="4941168"/>
              <a:ext cx="1317841" cy="432048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2800" b="1" dirty="0" smtClean="0"/>
                <a:t>А  ИН</a:t>
              </a:r>
              <a:endParaRPr lang="ru-RU" sz="2800" b="1" dirty="0"/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>
              <a:off x="5292080" y="5013176"/>
              <a:ext cx="353600" cy="28803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Прямоугольник 11"/>
          <p:cNvSpPr/>
          <p:nvPr/>
        </p:nvSpPr>
        <p:spPr>
          <a:xfrm>
            <a:off x="2555776" y="5661248"/>
            <a:ext cx="3960440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spc="300" dirty="0" smtClean="0"/>
              <a:t>МАШИНИСТ </a:t>
            </a:r>
            <a:endParaRPr lang="ru-RU" sz="2400" b="1" spc="300" dirty="0"/>
          </a:p>
        </p:txBody>
      </p:sp>
      <p:pic>
        <p:nvPicPr>
          <p:cNvPr id="3076" name="Picture 4" descr="https://flomaster.club/uploads/posts/2023-01/thumbs/1673561396_flomaster-club-p-mashinist-risunok-oboi-5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595847"/>
            <a:ext cx="388843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39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catherineasquithgallery.com/uploads/posts/2021-02/1613648093_33-p-foni-dlya-prezentatsii-sportivnie-detskie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00"/>
            <a:ext cx="9408691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596336" y="456754"/>
            <a:ext cx="1296144" cy="1244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2</a:t>
            </a:r>
            <a:r>
              <a:rPr lang="ru-RU" sz="4400" b="1" dirty="0" smtClean="0"/>
              <a:t>0</a:t>
            </a:r>
            <a:endParaRPr lang="ru-RU" sz="44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646733"/>
            <a:ext cx="6120680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Ребусы по профессиям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145" name="Picture 1" descr="C:\Users\1\Desktop\Профессия\фЛОРИСТ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518" y="1989160"/>
            <a:ext cx="6608842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55776" y="5661248"/>
            <a:ext cx="3960440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spc="300" dirty="0" smtClean="0"/>
              <a:t>ФЛОРИСТ </a:t>
            </a:r>
            <a:endParaRPr lang="ru-RU" sz="2400" b="1" spc="300" dirty="0"/>
          </a:p>
        </p:txBody>
      </p:sp>
      <p:pic>
        <p:nvPicPr>
          <p:cNvPr id="6147" name="Picture 3" descr="https://all-mongolia.ru/wp-content/uploads/d/9/4/d946699ed1c5a711aeeb0e03fa818e4d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826" y="1909165"/>
            <a:ext cx="5404825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39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catherineasquithgallery.com/uploads/posts/2021-02/1613648093_33-p-foni-dlya-prezentatsii-sportivnie-detskie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00"/>
            <a:ext cx="9408691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596336" y="456754"/>
            <a:ext cx="1296144" cy="1244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3</a:t>
            </a:r>
            <a:r>
              <a:rPr lang="ru-RU" sz="4400" b="1" dirty="0" smtClean="0"/>
              <a:t>0</a:t>
            </a:r>
            <a:endParaRPr lang="ru-RU" sz="44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646733"/>
            <a:ext cx="6120680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Ребусы по профессиям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121" name="Picture 1" descr="C:\Users\1\Desktop\Профессия\переводчик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27" y="1995110"/>
            <a:ext cx="5904669" cy="296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555776" y="5661248"/>
            <a:ext cx="3960440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spc="300" dirty="0" smtClean="0"/>
              <a:t>ПЕРЕВОДЧИК </a:t>
            </a:r>
            <a:endParaRPr lang="ru-RU" sz="2400" b="1" spc="300" dirty="0"/>
          </a:p>
        </p:txBody>
      </p:sp>
      <p:pic>
        <p:nvPicPr>
          <p:cNvPr id="11" name="Picture 3" descr="http://korzo.sk/wp-content/uploads/2015/03/conten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44824"/>
            <a:ext cx="36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39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catherineasquithgallery.com/uploads/posts/2021-02/1613648093_33-p-foni-dlya-prezentatsii-sportivnie-detskie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00"/>
            <a:ext cx="9408691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596336" y="456754"/>
            <a:ext cx="1296144" cy="1244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4</a:t>
            </a:r>
            <a:r>
              <a:rPr lang="ru-RU" sz="4400" b="1" dirty="0" smtClean="0"/>
              <a:t>0</a:t>
            </a:r>
            <a:endParaRPr lang="ru-RU" sz="44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646733"/>
            <a:ext cx="6120680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Ребусы по профессиям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55776" y="5661248"/>
            <a:ext cx="3960440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spc="300" dirty="0" smtClean="0"/>
              <a:t>МЕНЕДЖЕР </a:t>
            </a:r>
            <a:endParaRPr lang="ru-RU" sz="2400" b="1" spc="300" dirty="0"/>
          </a:p>
        </p:txBody>
      </p:sp>
      <p:sp>
        <p:nvSpPr>
          <p:cNvPr id="6" name="AutoShape 4" descr="https://snow-media.ru/800/600/https/cache3.youla.io/files/images/780_780/5e/38/5e381692bd36c0254e59bd18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sun9-9.userapi.com/impg/2i5l0VHcAUCZk5LLsSdu2K45cMrnw1CKyBHxkA/KHxRimlZLLM.jpg?size=1100x866&amp;quality=95&amp;sign=f608746e4c12be786d5e41ce6664e369&amp;c_uniq_tag=_ZtA4S6b7iHRtTxtSM3sgZEN-9uftvbz5-2mgoAdssc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841" y="1772533"/>
            <a:ext cx="3658198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390" y="2133176"/>
            <a:ext cx="4304842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39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catherineasquithgallery.com/uploads/posts/2021-02/1613648093_33-p-foni-dlya-prezentatsii-sportivnie-detskie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00"/>
            <a:ext cx="9408691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596336" y="456754"/>
            <a:ext cx="1296144" cy="1244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5</a:t>
            </a:r>
            <a:r>
              <a:rPr lang="ru-RU" sz="4400" b="1" dirty="0" smtClean="0"/>
              <a:t>0</a:t>
            </a:r>
            <a:endParaRPr lang="ru-RU" sz="44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646733"/>
            <a:ext cx="6120680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Ребусы по профессиям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0" name="Picture 2" descr="C:\Users\1\Desktop\Профессия\Блоггер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187" y="1844824"/>
            <a:ext cx="492631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724125" y="5157192"/>
            <a:ext cx="3960440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spc="300" dirty="0" smtClean="0"/>
              <a:t>БЛОГГЕР </a:t>
            </a:r>
            <a:endParaRPr lang="ru-RU" sz="2400" b="1" spc="300" dirty="0"/>
          </a:p>
        </p:txBody>
      </p:sp>
      <p:pic>
        <p:nvPicPr>
          <p:cNvPr id="1026" name="Picture 2" descr="https://w7.pngwing.com/pngs/887/84/png-transparent-graphy-grapher-drawing-grapher-cartoon-art-museum-technolog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97887"/>
            <a:ext cx="4357894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67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catherineasquithgallery.com/uploads/posts/2021-02/1613648093_33-p-foni-dlya-prezentatsii-sportivnie-detskie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691" y="-18000"/>
            <a:ext cx="9408691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646733"/>
            <a:ext cx="6120680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Бюро находок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3" action="ppaction://hlinksldjump"/>
          </p:cNvPr>
          <p:cNvSpPr/>
          <p:nvPr/>
        </p:nvSpPr>
        <p:spPr>
          <a:xfrm>
            <a:off x="7596336" y="456754"/>
            <a:ext cx="1296144" cy="1244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1</a:t>
            </a:r>
            <a:r>
              <a:rPr lang="ru-RU" sz="4400" b="1" dirty="0" smtClean="0"/>
              <a:t>0</a:t>
            </a:r>
            <a:endParaRPr lang="ru-RU" sz="4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869263" y="5805264"/>
            <a:ext cx="2655065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spc="300" dirty="0" smtClean="0"/>
              <a:t>ВИЗАЖИСТ   </a:t>
            </a:r>
            <a:endParaRPr lang="ru-RU" sz="2400" b="1" spc="3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0" t="14306" r="28559" b="17224"/>
          <a:stretch/>
        </p:blipFill>
        <p:spPr bwMode="auto">
          <a:xfrm>
            <a:off x="1260209" y="1510830"/>
            <a:ext cx="6299589" cy="4222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Выноска-облако 6"/>
          <p:cNvSpPr/>
          <p:nvPr/>
        </p:nvSpPr>
        <p:spPr>
          <a:xfrm rot="20889331">
            <a:off x="-91313" y="1906927"/>
            <a:ext cx="2904256" cy="1872208"/>
          </a:xfrm>
          <a:prstGeom prst="cloudCallout">
            <a:avLst>
              <a:gd name="adj1" fmla="val 50961"/>
              <a:gd name="adj2" fmla="val 6966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 какой профессии принадлежат эти предметы?</a:t>
            </a:r>
            <a:endParaRPr lang="ru-RU" dirty="0"/>
          </a:p>
        </p:txBody>
      </p:sp>
      <p:pic>
        <p:nvPicPr>
          <p:cNvPr id="13" name="Picture 6" descr="https://thumbs.gfycat.com/TangibleObedientDingo-max-1mb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348880"/>
            <a:ext cx="263932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54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https://catherineasquithgallery.com/uploads/posts/2021-02/1613648093_33-p-foni-dlya-prezentatsii-sportivnie-detskie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00"/>
            <a:ext cx="9408691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t.depositphotos.com/3246725/4329/v/950/depositphotos_43294965-stock-illustration-school-border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5616" y="646733"/>
            <a:ext cx="6120680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Бюро находок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Выноска-облако 6"/>
          <p:cNvSpPr/>
          <p:nvPr/>
        </p:nvSpPr>
        <p:spPr>
          <a:xfrm rot="20889331">
            <a:off x="161222" y="2447581"/>
            <a:ext cx="2904256" cy="1872208"/>
          </a:xfrm>
          <a:prstGeom prst="cloudCallout">
            <a:avLst>
              <a:gd name="adj1" fmla="val 50961"/>
              <a:gd name="adj2" fmla="val 6966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 какой профессии принадлежат эти предметы?</a:t>
            </a:r>
            <a:endParaRPr lang="ru-RU" dirty="0"/>
          </a:p>
        </p:txBody>
      </p:sp>
      <p:pic>
        <p:nvPicPr>
          <p:cNvPr id="2052" name="Picture 4" descr="https://fhd.multiurok.ru/1/7/5/175b021c0cbd95f4f753422564a4b1504402f3b8/urok-v-9-klassie-po-tiemie-profiessii_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431" y="1596428"/>
            <a:ext cx="4837697" cy="471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 rot="2710768">
            <a:off x="4482427" y="2691355"/>
            <a:ext cx="2520000" cy="252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4" name="Picture 6" descr="https://thumbs.gfycat.com/TangibleObedientDingo-max-1mb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65" y="2224986"/>
            <a:ext cx="263932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hlinkClick r:id="rId5" action="ppaction://hlinksldjump"/>
          </p:cNvPr>
          <p:cNvSpPr/>
          <p:nvPr/>
        </p:nvSpPr>
        <p:spPr>
          <a:xfrm>
            <a:off x="7596336" y="456754"/>
            <a:ext cx="1296144" cy="12440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/>
              <a:t>2</a:t>
            </a:r>
            <a:r>
              <a:rPr lang="ru-RU" sz="4400" b="1" dirty="0" smtClean="0"/>
              <a:t>0</a:t>
            </a:r>
            <a:endParaRPr lang="ru-RU" sz="4400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869263" y="5949280"/>
            <a:ext cx="2655065" cy="57606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spc="300" dirty="0" smtClean="0"/>
              <a:t>МАЛЯР </a:t>
            </a:r>
            <a:endParaRPr lang="ru-RU" sz="2400" b="1" spc="300" dirty="0"/>
          </a:p>
        </p:txBody>
      </p:sp>
    </p:spTree>
    <p:extLst>
      <p:ext uri="{BB962C8B-B14F-4D97-AF65-F5344CB8AC3E}">
        <p14:creationId xmlns:p14="http://schemas.microsoft.com/office/powerpoint/2010/main" val="113150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</TotalTime>
  <Words>566</Words>
  <Application>Microsoft Office PowerPoint</Application>
  <PresentationFormat>Экран (4:3)</PresentationFormat>
  <Paragraphs>163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Bookman Old Style</vt:lpstr>
      <vt:lpstr>Calibri</vt:lpstr>
      <vt:lpstr>Тема Office</vt:lpstr>
      <vt:lpstr>«Профессиограмма»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МБОУ СКШИ VIII вида</cp:lastModifiedBy>
  <cp:revision>52</cp:revision>
  <dcterms:created xsi:type="dcterms:W3CDTF">2023-03-30T04:24:36Z</dcterms:created>
  <dcterms:modified xsi:type="dcterms:W3CDTF">2025-06-05T11:10:28Z</dcterms:modified>
  <cp:contentStatus/>
</cp:coreProperties>
</file>